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6600"/>
    <a:srgbClr val="CC0099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98" autoAdjust="0"/>
    <p:restoredTop sz="94660"/>
  </p:normalViewPr>
  <p:slideViewPr>
    <p:cSldViewPr>
      <p:cViewPr>
        <p:scale>
          <a:sx n="66" d="100"/>
          <a:sy n="66" d="100"/>
        </p:scale>
        <p:origin x="-822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Результаты к/р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Отсутств.</c:v>
                </c:pt>
                <c:pt idx="1">
                  <c:v>Отметка "2"</c:v>
                </c:pt>
                <c:pt idx="2">
                  <c:v>Отметка "3"</c:v>
                </c:pt>
                <c:pt idx="3">
                  <c:v>Отметка "4"</c:v>
                </c:pt>
                <c:pt idx="4">
                  <c:v>Отметка "5"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</c:v>
                </c:pt>
                <c:pt idx="1">
                  <c:v>1.4</c:v>
                </c:pt>
                <c:pt idx="2">
                  <c:v>4.0999999999999996</c:v>
                </c:pt>
                <c:pt idx="3">
                  <c:v>2</c:v>
                </c:pt>
                <c:pt idx="4">
                  <c:v>0.8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6780651620652764"/>
          <c:y val="0.5791386636136755"/>
          <c:w val="0.24753799165176868"/>
          <c:h val="0.40556843602849241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6D7AEC-3B32-4AC1-8771-80AE65156F50}" type="datetimeFigureOut">
              <a:rPr lang="ru-RU" smtClean="0"/>
              <a:pPr/>
              <a:t>09.11.2012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2F4E9D-55E0-4EDB-B26B-4A1A57268D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6D7AEC-3B32-4AC1-8771-80AE65156F50}" type="datetimeFigureOut">
              <a:rPr lang="ru-RU" smtClean="0"/>
              <a:pPr/>
              <a:t>09.11.2012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2F4E9D-55E0-4EDB-B26B-4A1A57268D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6D7AEC-3B32-4AC1-8771-80AE65156F50}" type="datetimeFigureOut">
              <a:rPr lang="ru-RU" smtClean="0"/>
              <a:pPr/>
              <a:t>09.11.2012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2F4E9D-55E0-4EDB-B26B-4A1A57268D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6D7AEC-3B32-4AC1-8771-80AE65156F50}" type="datetimeFigureOut">
              <a:rPr lang="ru-RU" smtClean="0"/>
              <a:pPr/>
              <a:t>09.11.2012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2F4E9D-55E0-4EDB-B26B-4A1A57268D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6D7AEC-3B32-4AC1-8771-80AE65156F50}" type="datetimeFigureOut">
              <a:rPr lang="ru-RU" smtClean="0"/>
              <a:pPr/>
              <a:t>09.11.2012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2F4E9D-55E0-4EDB-B26B-4A1A57268D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6D7AEC-3B32-4AC1-8771-80AE65156F50}" type="datetimeFigureOut">
              <a:rPr lang="ru-RU" smtClean="0"/>
              <a:pPr/>
              <a:t>09.11.2012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2F4E9D-55E0-4EDB-B26B-4A1A57268D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6D7AEC-3B32-4AC1-8771-80AE65156F50}" type="datetimeFigureOut">
              <a:rPr lang="ru-RU" smtClean="0"/>
              <a:pPr/>
              <a:t>09.11.2012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2F4E9D-55E0-4EDB-B26B-4A1A57268D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6D7AEC-3B32-4AC1-8771-80AE65156F50}" type="datetimeFigureOut">
              <a:rPr lang="ru-RU" smtClean="0"/>
              <a:pPr/>
              <a:t>09.11.2012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2F4E9D-55E0-4EDB-B26B-4A1A57268D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6D7AEC-3B32-4AC1-8771-80AE65156F50}" type="datetimeFigureOut">
              <a:rPr lang="ru-RU" smtClean="0"/>
              <a:pPr/>
              <a:t>09.11.2012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2F4E9D-55E0-4EDB-B26B-4A1A57268D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6D7AEC-3B32-4AC1-8771-80AE65156F50}" type="datetimeFigureOut">
              <a:rPr lang="ru-RU" smtClean="0"/>
              <a:pPr/>
              <a:t>09.11.2012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2F4E9D-55E0-4EDB-B26B-4A1A57268D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6D7AEC-3B32-4AC1-8771-80AE65156F50}" type="datetimeFigureOut">
              <a:rPr lang="ru-RU" smtClean="0"/>
              <a:pPr/>
              <a:t>09.11.2012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2F4E9D-55E0-4EDB-B26B-4A1A57268D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D6D7AEC-3B32-4AC1-8771-80AE65156F50}" type="datetimeFigureOut">
              <a:rPr lang="ru-RU" smtClean="0"/>
              <a:pPr/>
              <a:t>09.11.2012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12F4E9D-55E0-4EDB-B26B-4A1A57268D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00496" y="4357694"/>
            <a:ext cx="3786214" cy="642942"/>
          </a:xfrm>
        </p:spPr>
        <p:txBody>
          <a:bodyPr/>
          <a:lstStyle/>
          <a:p>
            <a:r>
              <a:rPr lang="ru-RU" b="1" u="sng" dirty="0" smtClean="0">
                <a:solidFill>
                  <a:srgbClr val="7030A0"/>
                </a:solidFill>
              </a:rPr>
              <a:t>ГИА 2013.</a:t>
            </a:r>
            <a:endParaRPr lang="ru-RU" b="1" u="sng" dirty="0">
              <a:solidFill>
                <a:srgbClr val="7030A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02006" y="2071678"/>
            <a:ext cx="759374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60000" endA="900" endPos="60000" dist="29997" dir="5400000" sy="-100000" algn="bl" rotWithShape="0"/>
                </a:effectLst>
              </a:rPr>
              <a:t>Задания с практическим</a:t>
            </a:r>
          </a:p>
          <a:p>
            <a:pPr algn="ctr"/>
            <a:r>
              <a:rPr lang="ru-RU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60000" endA="900" endPos="60000" dist="29997" dir="5400000" sy="-100000" algn="bl" rotWithShape="0"/>
                </a:effectLst>
              </a:rPr>
              <a:t> содержанием.</a:t>
            </a:r>
            <a:endParaRPr lang="ru-RU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  <a:reflection blurRad="6350" stA="60000" endA="900" endPos="60000" dist="29997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1064690" cy="868346"/>
          </a:xfrm>
          <a:ln w="38100">
            <a:solidFill>
              <a:srgbClr val="C00000"/>
            </a:solidFill>
          </a:ln>
        </p:spPr>
        <p:txBody>
          <a:bodyPr>
            <a:noAutofit/>
          </a:bodyPr>
          <a:lstStyle/>
          <a:p>
            <a:r>
              <a:rPr lang="ru-RU" sz="5400" b="1" dirty="0" smtClean="0">
                <a:effectLst/>
              </a:rPr>
              <a:t>21</a:t>
            </a:r>
            <a:r>
              <a:rPr lang="ru-RU" sz="5400" dirty="0" smtClean="0">
                <a:effectLst/>
              </a:rPr>
              <a:t>.</a:t>
            </a:r>
            <a:endParaRPr lang="ru-RU" sz="5400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214290"/>
            <a:ext cx="7498080" cy="2571768"/>
          </a:xfrm>
        </p:spPr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таблице приведены нормативы по бегу на дистанцию 60 метров для учащихся девятых классов. Оцените результат мальчика, пробежавшего 60 метров за 9,1 секунды.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142976" y="3843350"/>
          <a:ext cx="7572424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28972"/>
                <a:gridCol w="757242"/>
                <a:gridCol w="757242"/>
                <a:gridCol w="757242"/>
                <a:gridCol w="757242"/>
                <a:gridCol w="757242"/>
                <a:gridCol w="757242"/>
              </a:tblGrid>
              <a:tr h="428628">
                <a:tc>
                  <a:txBody>
                    <a:bodyPr/>
                    <a:lstStyle/>
                    <a:p>
                      <a:endParaRPr lang="ru-RU" sz="2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Мальчики</a:t>
                      </a:r>
                      <a:endParaRPr lang="ru-RU" sz="2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Девочки</a:t>
                      </a:r>
                      <a:endParaRPr lang="ru-RU" sz="2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Отметка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«5»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«4»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«3»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«5»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«4»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«3»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ru-RU" sz="2400" b="1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Время,сек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8,4</a:t>
                      </a:r>
                      <a:endParaRPr lang="ru-RU" sz="2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9,2</a:t>
                      </a:r>
                      <a:endParaRPr lang="ru-RU" sz="2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10,0</a:t>
                      </a:r>
                      <a:endParaRPr lang="ru-RU" sz="2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9,4</a:t>
                      </a:r>
                      <a:endParaRPr lang="ru-RU" sz="2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10,0</a:t>
                      </a:r>
                      <a:endParaRPr lang="ru-RU" sz="2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10,5</a:t>
                      </a:r>
                      <a:endParaRPr lang="ru-RU" sz="2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Содержимое 2"/>
          <p:cNvSpPr txBox="1">
            <a:spLocks/>
          </p:cNvSpPr>
          <p:nvPr/>
        </p:nvSpPr>
        <p:spPr>
          <a:xfrm>
            <a:off x="1142976" y="5286388"/>
            <a:ext cx="7498080" cy="135732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1) Отметка «5»		3) отметка «3»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2) Отметка «4»		4) норматив не выполнен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500430" y="2214554"/>
            <a:ext cx="178595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6457524" y="3800258"/>
            <a:ext cx="2500330" cy="15575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3929058" y="2214554"/>
            <a:ext cx="571504" cy="57150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1928794" y="3000372"/>
            <a:ext cx="5643602" cy="57150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9,1 –лучше чем 9,2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073734" y="5243086"/>
            <a:ext cx="571504" cy="57150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1071538" y="2158418"/>
          <a:ext cx="7308000" cy="3684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0000"/>
                <a:gridCol w="900000"/>
                <a:gridCol w="900000"/>
                <a:gridCol w="900000"/>
                <a:gridCol w="1008000"/>
                <a:gridCol w="900000"/>
                <a:gridCol w="900000"/>
                <a:gridCol w="900000"/>
              </a:tblGrid>
              <a:tr h="288000"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43"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43"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43"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43"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43"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43"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43"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43"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43"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43"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43"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43"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1064690" cy="868346"/>
          </a:xfrm>
          <a:ln w="38100">
            <a:solidFill>
              <a:srgbClr val="C00000"/>
            </a:solidFill>
          </a:ln>
        </p:spPr>
        <p:txBody>
          <a:bodyPr>
            <a:noAutofit/>
          </a:bodyPr>
          <a:lstStyle/>
          <a:p>
            <a:r>
              <a:rPr lang="ru-RU" sz="5400" b="1" dirty="0" smtClean="0">
                <a:effectLst/>
              </a:rPr>
              <a:t>22</a:t>
            </a:r>
            <a:r>
              <a:rPr lang="ru-RU" sz="5400" dirty="0" smtClean="0">
                <a:effectLst/>
              </a:rPr>
              <a:t>.</a:t>
            </a:r>
            <a:endParaRPr lang="ru-RU" sz="5400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42852"/>
            <a:ext cx="8215370" cy="307183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На рисунке показано изменение температуры воздуха на протяжении одних суток. По горизонтали указано время суток, по вертикали — значение температуры в градусах Цельсия. Найдите разность между наибольшим и наименьшим значением температуры.</a:t>
            </a:r>
          </a:p>
          <a:p>
            <a:pPr>
              <a:buNone/>
            </a:pP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785786" y="5857892"/>
            <a:ext cx="8643998" cy="57150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0:00     3:00      6:00        9:00      12:00      15:00     18:00     21:00     0:00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642910" y="2101494"/>
            <a:ext cx="428628" cy="3714776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/>
          <a:p>
            <a:pPr indent="-283464">
              <a:lnSpc>
                <a:spcPct val="110000"/>
              </a:lnSpc>
              <a:buClr>
                <a:schemeClr val="accent1"/>
              </a:buClr>
              <a:buSzPct val="80000"/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19</a:t>
            </a:r>
          </a:p>
          <a:p>
            <a:pPr indent="-283464">
              <a:lnSpc>
                <a:spcPct val="110000"/>
              </a:lnSpc>
              <a:buClr>
                <a:schemeClr val="accent1"/>
              </a:buClr>
              <a:buSzPct val="80000"/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18</a:t>
            </a:r>
          </a:p>
          <a:p>
            <a:pPr indent="-283464">
              <a:lnSpc>
                <a:spcPct val="110000"/>
              </a:lnSpc>
              <a:buClr>
                <a:schemeClr val="accent1"/>
              </a:buClr>
              <a:buSzPct val="80000"/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17</a:t>
            </a:r>
          </a:p>
          <a:p>
            <a:pPr indent="-283464">
              <a:lnSpc>
                <a:spcPct val="110000"/>
              </a:lnSpc>
              <a:buClr>
                <a:schemeClr val="accent1"/>
              </a:buClr>
              <a:buSzPct val="80000"/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indent="-283464">
              <a:lnSpc>
                <a:spcPct val="110000"/>
              </a:lnSpc>
              <a:buClr>
                <a:schemeClr val="accent1"/>
              </a:buClr>
              <a:buSzPct val="80000"/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indent="-283464">
              <a:lnSpc>
                <a:spcPct val="110000"/>
              </a:lnSpc>
              <a:buClr>
                <a:schemeClr val="accent1"/>
              </a:buClr>
              <a:buSzPct val="80000"/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indent="-283464">
              <a:lnSpc>
                <a:spcPct val="110000"/>
              </a:lnSpc>
              <a:buClr>
                <a:schemeClr val="accent1"/>
              </a:buClr>
              <a:buSzPct val="80000"/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13</a:t>
            </a:r>
          </a:p>
          <a:p>
            <a:pPr indent="-283464">
              <a:lnSpc>
                <a:spcPct val="110000"/>
              </a:lnSpc>
              <a:buClr>
                <a:schemeClr val="accent1"/>
              </a:buClr>
              <a:buSzPct val="80000"/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indent="-283464">
              <a:lnSpc>
                <a:spcPct val="110000"/>
              </a:lnSpc>
              <a:buClr>
                <a:schemeClr val="accent1"/>
              </a:buClr>
              <a:buSzPct val="80000"/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11</a:t>
            </a:r>
          </a:p>
          <a:p>
            <a:pPr indent="-283464">
              <a:lnSpc>
                <a:spcPct val="110000"/>
              </a:lnSpc>
              <a:buClr>
                <a:schemeClr val="accent1"/>
              </a:buClr>
              <a:buSzPct val="80000"/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indent="-283464">
              <a:lnSpc>
                <a:spcPct val="110000"/>
              </a:lnSpc>
              <a:buClr>
                <a:schemeClr val="accent1"/>
              </a:buClr>
              <a:buSzPct val="80000"/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indent="-283464">
              <a:lnSpc>
                <a:spcPct val="110000"/>
              </a:lnSpc>
              <a:buClr>
                <a:schemeClr val="accent1"/>
              </a:buClr>
              <a:buSzPct val="80000"/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8</a:t>
            </a:r>
          </a:p>
          <a:p>
            <a:pPr indent="-283464">
              <a:lnSpc>
                <a:spcPct val="110000"/>
              </a:lnSpc>
              <a:buClr>
                <a:schemeClr val="accent1"/>
              </a:buClr>
              <a:buSzPct val="80000"/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 indent="-283464">
              <a:lnSpc>
                <a:spcPct val="110000"/>
              </a:lnSpc>
              <a:buClr>
                <a:schemeClr val="accent1"/>
              </a:buClr>
              <a:buSzPct val="80000"/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pPr indent="-283464">
              <a:lnSpc>
                <a:spcPct val="110000"/>
              </a:lnSpc>
              <a:buClr>
                <a:schemeClr val="accent1"/>
              </a:buClr>
              <a:buSzPct val="80000"/>
            </a:pP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5</a:t>
            </a:r>
            <a:endParaRPr lang="ru-RU" sz="15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83464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80000"/>
            </a:pPr>
            <a:endParaRPr kumimoji="0" lang="ru-RU" sz="1500" b="1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олилиния 17"/>
          <p:cNvSpPr/>
          <p:nvPr/>
        </p:nvSpPr>
        <p:spPr>
          <a:xfrm>
            <a:off x="1097280" y="2438614"/>
            <a:ext cx="7260934" cy="2951885"/>
          </a:xfrm>
          <a:custGeom>
            <a:avLst/>
            <a:gdLst>
              <a:gd name="connsiteX0" fmla="*/ 0 w 7680960"/>
              <a:gd name="connsiteY0" fmla="*/ 2025748 h 2813539"/>
              <a:gd name="connsiteX1" fmla="*/ 731520 w 7680960"/>
              <a:gd name="connsiteY1" fmla="*/ 2532185 h 2813539"/>
              <a:gd name="connsiteX2" fmla="*/ 1209822 w 7680960"/>
              <a:gd name="connsiteY2" fmla="*/ 2546252 h 2813539"/>
              <a:gd name="connsiteX3" fmla="*/ 1913206 w 7680960"/>
              <a:gd name="connsiteY3" fmla="*/ 2813539 h 2813539"/>
              <a:gd name="connsiteX4" fmla="*/ 2321169 w 7680960"/>
              <a:gd name="connsiteY4" fmla="*/ 2082019 h 2813539"/>
              <a:gd name="connsiteX5" fmla="*/ 2686929 w 7680960"/>
              <a:gd name="connsiteY5" fmla="*/ 1617785 h 2813539"/>
              <a:gd name="connsiteX6" fmla="*/ 2982351 w 7680960"/>
              <a:gd name="connsiteY6" fmla="*/ 1434905 h 2813539"/>
              <a:gd name="connsiteX7" fmla="*/ 3601329 w 7680960"/>
              <a:gd name="connsiteY7" fmla="*/ 126609 h 2813539"/>
              <a:gd name="connsiteX8" fmla="*/ 3840480 w 7680960"/>
              <a:gd name="connsiteY8" fmla="*/ 0 h 2813539"/>
              <a:gd name="connsiteX9" fmla="*/ 4586068 w 7680960"/>
              <a:gd name="connsiteY9" fmla="*/ 112542 h 2813539"/>
              <a:gd name="connsiteX10" fmla="*/ 5401994 w 7680960"/>
              <a:gd name="connsiteY10" fmla="*/ 506437 h 2813539"/>
              <a:gd name="connsiteX11" fmla="*/ 6119446 w 7680960"/>
              <a:gd name="connsiteY11" fmla="*/ 1252025 h 2813539"/>
              <a:gd name="connsiteX12" fmla="*/ 6850966 w 7680960"/>
              <a:gd name="connsiteY12" fmla="*/ 1772529 h 2813539"/>
              <a:gd name="connsiteX13" fmla="*/ 7680960 w 7680960"/>
              <a:gd name="connsiteY13" fmla="*/ 2025748 h 2813539"/>
              <a:gd name="connsiteX0" fmla="*/ 0 w 7680960"/>
              <a:gd name="connsiteY0" fmla="*/ 2025748 h 2890911"/>
              <a:gd name="connsiteX1" fmla="*/ 731520 w 7680960"/>
              <a:gd name="connsiteY1" fmla="*/ 2532185 h 2890911"/>
              <a:gd name="connsiteX2" fmla="*/ 1209822 w 7680960"/>
              <a:gd name="connsiteY2" fmla="*/ 2546252 h 2890911"/>
              <a:gd name="connsiteX3" fmla="*/ 1913206 w 7680960"/>
              <a:gd name="connsiteY3" fmla="*/ 2813539 h 2890911"/>
              <a:gd name="connsiteX4" fmla="*/ 2321169 w 7680960"/>
              <a:gd name="connsiteY4" fmla="*/ 2082019 h 2890911"/>
              <a:gd name="connsiteX5" fmla="*/ 2686929 w 7680960"/>
              <a:gd name="connsiteY5" fmla="*/ 1617785 h 2890911"/>
              <a:gd name="connsiteX6" fmla="*/ 2982351 w 7680960"/>
              <a:gd name="connsiteY6" fmla="*/ 1434905 h 2890911"/>
              <a:gd name="connsiteX7" fmla="*/ 3601329 w 7680960"/>
              <a:gd name="connsiteY7" fmla="*/ 126609 h 2890911"/>
              <a:gd name="connsiteX8" fmla="*/ 3840480 w 7680960"/>
              <a:gd name="connsiteY8" fmla="*/ 0 h 2890911"/>
              <a:gd name="connsiteX9" fmla="*/ 4586068 w 7680960"/>
              <a:gd name="connsiteY9" fmla="*/ 112542 h 2890911"/>
              <a:gd name="connsiteX10" fmla="*/ 5401994 w 7680960"/>
              <a:gd name="connsiteY10" fmla="*/ 506437 h 2890911"/>
              <a:gd name="connsiteX11" fmla="*/ 6119446 w 7680960"/>
              <a:gd name="connsiteY11" fmla="*/ 1252025 h 2890911"/>
              <a:gd name="connsiteX12" fmla="*/ 6850966 w 7680960"/>
              <a:gd name="connsiteY12" fmla="*/ 1772529 h 2890911"/>
              <a:gd name="connsiteX13" fmla="*/ 7680960 w 7680960"/>
              <a:gd name="connsiteY13" fmla="*/ 2025748 h 2890911"/>
              <a:gd name="connsiteX0" fmla="*/ 0 w 7680960"/>
              <a:gd name="connsiteY0" fmla="*/ 2025748 h 2813539"/>
              <a:gd name="connsiteX1" fmla="*/ 731520 w 7680960"/>
              <a:gd name="connsiteY1" fmla="*/ 2532185 h 2813539"/>
              <a:gd name="connsiteX2" fmla="*/ 1209822 w 7680960"/>
              <a:gd name="connsiteY2" fmla="*/ 2546252 h 2813539"/>
              <a:gd name="connsiteX3" fmla="*/ 1913206 w 7680960"/>
              <a:gd name="connsiteY3" fmla="*/ 2813539 h 2813539"/>
              <a:gd name="connsiteX4" fmla="*/ 2321169 w 7680960"/>
              <a:gd name="connsiteY4" fmla="*/ 2082019 h 2813539"/>
              <a:gd name="connsiteX5" fmla="*/ 2686929 w 7680960"/>
              <a:gd name="connsiteY5" fmla="*/ 1617785 h 2813539"/>
              <a:gd name="connsiteX6" fmla="*/ 2982351 w 7680960"/>
              <a:gd name="connsiteY6" fmla="*/ 1434905 h 2813539"/>
              <a:gd name="connsiteX7" fmla="*/ 3601329 w 7680960"/>
              <a:gd name="connsiteY7" fmla="*/ 126609 h 2813539"/>
              <a:gd name="connsiteX8" fmla="*/ 3840480 w 7680960"/>
              <a:gd name="connsiteY8" fmla="*/ 0 h 2813539"/>
              <a:gd name="connsiteX9" fmla="*/ 4586068 w 7680960"/>
              <a:gd name="connsiteY9" fmla="*/ 112542 h 2813539"/>
              <a:gd name="connsiteX10" fmla="*/ 5401994 w 7680960"/>
              <a:gd name="connsiteY10" fmla="*/ 506437 h 2813539"/>
              <a:gd name="connsiteX11" fmla="*/ 6119446 w 7680960"/>
              <a:gd name="connsiteY11" fmla="*/ 1252025 h 2813539"/>
              <a:gd name="connsiteX12" fmla="*/ 6850966 w 7680960"/>
              <a:gd name="connsiteY12" fmla="*/ 1772529 h 2813539"/>
              <a:gd name="connsiteX13" fmla="*/ 7680960 w 7680960"/>
              <a:gd name="connsiteY13" fmla="*/ 2025748 h 2813539"/>
              <a:gd name="connsiteX0" fmla="*/ 0 w 7680960"/>
              <a:gd name="connsiteY0" fmla="*/ 2025748 h 2813539"/>
              <a:gd name="connsiteX1" fmla="*/ 731520 w 7680960"/>
              <a:gd name="connsiteY1" fmla="*/ 2532185 h 2813539"/>
              <a:gd name="connsiteX2" fmla="*/ 1209822 w 7680960"/>
              <a:gd name="connsiteY2" fmla="*/ 2546252 h 2813539"/>
              <a:gd name="connsiteX3" fmla="*/ 1913206 w 7680960"/>
              <a:gd name="connsiteY3" fmla="*/ 2813539 h 2813539"/>
              <a:gd name="connsiteX4" fmla="*/ 2321169 w 7680960"/>
              <a:gd name="connsiteY4" fmla="*/ 2082019 h 2813539"/>
              <a:gd name="connsiteX5" fmla="*/ 2686929 w 7680960"/>
              <a:gd name="connsiteY5" fmla="*/ 1617785 h 2813539"/>
              <a:gd name="connsiteX6" fmla="*/ 2982351 w 7680960"/>
              <a:gd name="connsiteY6" fmla="*/ 1434905 h 2813539"/>
              <a:gd name="connsiteX7" fmla="*/ 3601329 w 7680960"/>
              <a:gd name="connsiteY7" fmla="*/ 126609 h 2813539"/>
              <a:gd name="connsiteX8" fmla="*/ 3840480 w 7680960"/>
              <a:gd name="connsiteY8" fmla="*/ 0 h 2813539"/>
              <a:gd name="connsiteX9" fmla="*/ 4586068 w 7680960"/>
              <a:gd name="connsiteY9" fmla="*/ 112542 h 2813539"/>
              <a:gd name="connsiteX10" fmla="*/ 5401994 w 7680960"/>
              <a:gd name="connsiteY10" fmla="*/ 506437 h 2813539"/>
              <a:gd name="connsiteX11" fmla="*/ 6119446 w 7680960"/>
              <a:gd name="connsiteY11" fmla="*/ 1252025 h 2813539"/>
              <a:gd name="connsiteX12" fmla="*/ 6850966 w 7680960"/>
              <a:gd name="connsiteY12" fmla="*/ 1772529 h 2813539"/>
              <a:gd name="connsiteX13" fmla="*/ 7680960 w 7680960"/>
              <a:gd name="connsiteY13" fmla="*/ 2025748 h 2813539"/>
              <a:gd name="connsiteX0" fmla="*/ 0 w 7680960"/>
              <a:gd name="connsiteY0" fmla="*/ 2025748 h 2813539"/>
              <a:gd name="connsiteX1" fmla="*/ 731520 w 7680960"/>
              <a:gd name="connsiteY1" fmla="*/ 2532185 h 2813539"/>
              <a:gd name="connsiteX2" fmla="*/ 1209822 w 7680960"/>
              <a:gd name="connsiteY2" fmla="*/ 2546252 h 2813539"/>
              <a:gd name="connsiteX3" fmla="*/ 1913206 w 7680960"/>
              <a:gd name="connsiteY3" fmla="*/ 2813539 h 2813539"/>
              <a:gd name="connsiteX4" fmla="*/ 2321169 w 7680960"/>
              <a:gd name="connsiteY4" fmla="*/ 2082019 h 2813539"/>
              <a:gd name="connsiteX5" fmla="*/ 2686929 w 7680960"/>
              <a:gd name="connsiteY5" fmla="*/ 1617785 h 2813539"/>
              <a:gd name="connsiteX6" fmla="*/ 2982351 w 7680960"/>
              <a:gd name="connsiteY6" fmla="*/ 1434905 h 2813539"/>
              <a:gd name="connsiteX7" fmla="*/ 3601329 w 7680960"/>
              <a:gd name="connsiteY7" fmla="*/ 126609 h 2813539"/>
              <a:gd name="connsiteX8" fmla="*/ 3840480 w 7680960"/>
              <a:gd name="connsiteY8" fmla="*/ 0 h 2813539"/>
              <a:gd name="connsiteX9" fmla="*/ 4586068 w 7680960"/>
              <a:gd name="connsiteY9" fmla="*/ 112542 h 2813539"/>
              <a:gd name="connsiteX10" fmla="*/ 5403546 w 7680960"/>
              <a:gd name="connsiteY10" fmla="*/ 580729 h 2813539"/>
              <a:gd name="connsiteX11" fmla="*/ 6119446 w 7680960"/>
              <a:gd name="connsiteY11" fmla="*/ 1252025 h 2813539"/>
              <a:gd name="connsiteX12" fmla="*/ 6850966 w 7680960"/>
              <a:gd name="connsiteY12" fmla="*/ 1772529 h 2813539"/>
              <a:gd name="connsiteX13" fmla="*/ 7680960 w 7680960"/>
              <a:gd name="connsiteY13" fmla="*/ 2025748 h 2813539"/>
              <a:gd name="connsiteX0" fmla="*/ 0 w 7680960"/>
              <a:gd name="connsiteY0" fmla="*/ 2025748 h 2813539"/>
              <a:gd name="connsiteX1" fmla="*/ 731520 w 7680960"/>
              <a:gd name="connsiteY1" fmla="*/ 2532185 h 2813539"/>
              <a:gd name="connsiteX2" fmla="*/ 1209822 w 7680960"/>
              <a:gd name="connsiteY2" fmla="*/ 2546252 h 2813539"/>
              <a:gd name="connsiteX3" fmla="*/ 1913206 w 7680960"/>
              <a:gd name="connsiteY3" fmla="*/ 2813539 h 2813539"/>
              <a:gd name="connsiteX4" fmla="*/ 2321169 w 7680960"/>
              <a:gd name="connsiteY4" fmla="*/ 2082019 h 2813539"/>
              <a:gd name="connsiteX5" fmla="*/ 2686929 w 7680960"/>
              <a:gd name="connsiteY5" fmla="*/ 1617785 h 2813539"/>
              <a:gd name="connsiteX6" fmla="*/ 2982351 w 7680960"/>
              <a:gd name="connsiteY6" fmla="*/ 1434905 h 2813539"/>
              <a:gd name="connsiteX7" fmla="*/ 3601329 w 7680960"/>
              <a:gd name="connsiteY7" fmla="*/ 126609 h 2813539"/>
              <a:gd name="connsiteX8" fmla="*/ 3840480 w 7680960"/>
              <a:gd name="connsiteY8" fmla="*/ 0 h 2813539"/>
              <a:gd name="connsiteX9" fmla="*/ 4586068 w 7680960"/>
              <a:gd name="connsiteY9" fmla="*/ 112542 h 2813539"/>
              <a:gd name="connsiteX10" fmla="*/ 5403546 w 7680960"/>
              <a:gd name="connsiteY10" fmla="*/ 580729 h 2813539"/>
              <a:gd name="connsiteX11" fmla="*/ 6119446 w 7680960"/>
              <a:gd name="connsiteY11" fmla="*/ 1252025 h 2813539"/>
              <a:gd name="connsiteX12" fmla="*/ 6850966 w 7680960"/>
              <a:gd name="connsiteY12" fmla="*/ 1772529 h 2813539"/>
              <a:gd name="connsiteX13" fmla="*/ 7680960 w 7680960"/>
              <a:gd name="connsiteY13" fmla="*/ 2025748 h 2813539"/>
              <a:gd name="connsiteX0" fmla="*/ 0 w 7680960"/>
              <a:gd name="connsiteY0" fmla="*/ 2025748 h 2813539"/>
              <a:gd name="connsiteX1" fmla="*/ 731520 w 7680960"/>
              <a:gd name="connsiteY1" fmla="*/ 2532185 h 2813539"/>
              <a:gd name="connsiteX2" fmla="*/ 1260142 w 7680960"/>
              <a:gd name="connsiteY2" fmla="*/ 2580993 h 2813539"/>
              <a:gd name="connsiteX3" fmla="*/ 1913206 w 7680960"/>
              <a:gd name="connsiteY3" fmla="*/ 2813539 h 2813539"/>
              <a:gd name="connsiteX4" fmla="*/ 2321169 w 7680960"/>
              <a:gd name="connsiteY4" fmla="*/ 2082019 h 2813539"/>
              <a:gd name="connsiteX5" fmla="*/ 2686929 w 7680960"/>
              <a:gd name="connsiteY5" fmla="*/ 1617785 h 2813539"/>
              <a:gd name="connsiteX6" fmla="*/ 2982351 w 7680960"/>
              <a:gd name="connsiteY6" fmla="*/ 1434905 h 2813539"/>
              <a:gd name="connsiteX7" fmla="*/ 3601329 w 7680960"/>
              <a:gd name="connsiteY7" fmla="*/ 126609 h 2813539"/>
              <a:gd name="connsiteX8" fmla="*/ 3840480 w 7680960"/>
              <a:gd name="connsiteY8" fmla="*/ 0 h 2813539"/>
              <a:gd name="connsiteX9" fmla="*/ 4586068 w 7680960"/>
              <a:gd name="connsiteY9" fmla="*/ 112542 h 2813539"/>
              <a:gd name="connsiteX10" fmla="*/ 5403546 w 7680960"/>
              <a:gd name="connsiteY10" fmla="*/ 580729 h 2813539"/>
              <a:gd name="connsiteX11" fmla="*/ 6119446 w 7680960"/>
              <a:gd name="connsiteY11" fmla="*/ 1252025 h 2813539"/>
              <a:gd name="connsiteX12" fmla="*/ 6850966 w 7680960"/>
              <a:gd name="connsiteY12" fmla="*/ 1772529 h 2813539"/>
              <a:gd name="connsiteX13" fmla="*/ 7680960 w 7680960"/>
              <a:gd name="connsiteY13" fmla="*/ 2025748 h 2813539"/>
              <a:gd name="connsiteX0" fmla="*/ 0 w 7680960"/>
              <a:gd name="connsiteY0" fmla="*/ 2025748 h 2813539"/>
              <a:gd name="connsiteX1" fmla="*/ 731520 w 7680960"/>
              <a:gd name="connsiteY1" fmla="*/ 2532185 h 2813539"/>
              <a:gd name="connsiteX2" fmla="*/ 1260142 w 7680960"/>
              <a:gd name="connsiteY2" fmla="*/ 2580993 h 2813539"/>
              <a:gd name="connsiteX3" fmla="*/ 1913206 w 7680960"/>
              <a:gd name="connsiteY3" fmla="*/ 2813539 h 2813539"/>
              <a:gd name="connsiteX4" fmla="*/ 2321169 w 7680960"/>
              <a:gd name="connsiteY4" fmla="*/ 2082019 h 2813539"/>
              <a:gd name="connsiteX5" fmla="*/ 2686929 w 7680960"/>
              <a:gd name="connsiteY5" fmla="*/ 1617785 h 2813539"/>
              <a:gd name="connsiteX6" fmla="*/ 2982351 w 7680960"/>
              <a:gd name="connsiteY6" fmla="*/ 1434905 h 2813539"/>
              <a:gd name="connsiteX7" fmla="*/ 3601329 w 7680960"/>
              <a:gd name="connsiteY7" fmla="*/ 126609 h 2813539"/>
              <a:gd name="connsiteX8" fmla="*/ 3840480 w 7680960"/>
              <a:gd name="connsiteY8" fmla="*/ 0 h 2813539"/>
              <a:gd name="connsiteX9" fmla="*/ 4586068 w 7680960"/>
              <a:gd name="connsiteY9" fmla="*/ 112542 h 2813539"/>
              <a:gd name="connsiteX10" fmla="*/ 5403546 w 7680960"/>
              <a:gd name="connsiteY10" fmla="*/ 580729 h 2813539"/>
              <a:gd name="connsiteX11" fmla="*/ 6119446 w 7680960"/>
              <a:gd name="connsiteY11" fmla="*/ 1252025 h 2813539"/>
              <a:gd name="connsiteX12" fmla="*/ 6850966 w 7680960"/>
              <a:gd name="connsiteY12" fmla="*/ 1772529 h 2813539"/>
              <a:gd name="connsiteX13" fmla="*/ 7680960 w 7680960"/>
              <a:gd name="connsiteY13" fmla="*/ 2025748 h 2813539"/>
              <a:gd name="connsiteX0" fmla="*/ 0 w 7680960"/>
              <a:gd name="connsiteY0" fmla="*/ 2025748 h 2813539"/>
              <a:gd name="connsiteX1" fmla="*/ 731520 w 7680960"/>
              <a:gd name="connsiteY1" fmla="*/ 2532185 h 2813539"/>
              <a:gd name="connsiteX2" fmla="*/ 1260142 w 7680960"/>
              <a:gd name="connsiteY2" fmla="*/ 2580993 h 2813539"/>
              <a:gd name="connsiteX3" fmla="*/ 1913206 w 7680960"/>
              <a:gd name="connsiteY3" fmla="*/ 2813539 h 2813539"/>
              <a:gd name="connsiteX4" fmla="*/ 2321169 w 7680960"/>
              <a:gd name="connsiteY4" fmla="*/ 2082019 h 2813539"/>
              <a:gd name="connsiteX5" fmla="*/ 2686929 w 7680960"/>
              <a:gd name="connsiteY5" fmla="*/ 1617785 h 2813539"/>
              <a:gd name="connsiteX6" fmla="*/ 2982351 w 7680960"/>
              <a:gd name="connsiteY6" fmla="*/ 1434905 h 2813539"/>
              <a:gd name="connsiteX7" fmla="*/ 3601329 w 7680960"/>
              <a:gd name="connsiteY7" fmla="*/ 126609 h 2813539"/>
              <a:gd name="connsiteX8" fmla="*/ 3840480 w 7680960"/>
              <a:gd name="connsiteY8" fmla="*/ 0 h 2813539"/>
              <a:gd name="connsiteX9" fmla="*/ 4586068 w 7680960"/>
              <a:gd name="connsiteY9" fmla="*/ 112542 h 2813539"/>
              <a:gd name="connsiteX10" fmla="*/ 5403546 w 7680960"/>
              <a:gd name="connsiteY10" fmla="*/ 580729 h 2813539"/>
              <a:gd name="connsiteX11" fmla="*/ 6119446 w 7680960"/>
              <a:gd name="connsiteY11" fmla="*/ 1252025 h 2813539"/>
              <a:gd name="connsiteX12" fmla="*/ 6850966 w 7680960"/>
              <a:gd name="connsiteY12" fmla="*/ 1772529 h 2813539"/>
              <a:gd name="connsiteX13" fmla="*/ 7680960 w 7680960"/>
              <a:gd name="connsiteY13" fmla="*/ 2025748 h 2813539"/>
              <a:gd name="connsiteX0" fmla="*/ 0 w 7680960"/>
              <a:gd name="connsiteY0" fmla="*/ 2025748 h 2813539"/>
              <a:gd name="connsiteX1" fmla="*/ 731520 w 7680960"/>
              <a:gd name="connsiteY1" fmla="*/ 2532185 h 2813539"/>
              <a:gd name="connsiteX2" fmla="*/ 1260142 w 7680960"/>
              <a:gd name="connsiteY2" fmla="*/ 2580993 h 2813539"/>
              <a:gd name="connsiteX3" fmla="*/ 1913206 w 7680960"/>
              <a:gd name="connsiteY3" fmla="*/ 2813539 h 2813539"/>
              <a:gd name="connsiteX4" fmla="*/ 2321169 w 7680960"/>
              <a:gd name="connsiteY4" fmla="*/ 2082019 h 2813539"/>
              <a:gd name="connsiteX5" fmla="*/ 2686929 w 7680960"/>
              <a:gd name="connsiteY5" fmla="*/ 1617785 h 2813539"/>
              <a:gd name="connsiteX6" fmla="*/ 2982351 w 7680960"/>
              <a:gd name="connsiteY6" fmla="*/ 1434905 h 2813539"/>
              <a:gd name="connsiteX7" fmla="*/ 3601329 w 7680960"/>
              <a:gd name="connsiteY7" fmla="*/ 126609 h 2813539"/>
              <a:gd name="connsiteX8" fmla="*/ 3840480 w 7680960"/>
              <a:gd name="connsiteY8" fmla="*/ 0 h 2813539"/>
              <a:gd name="connsiteX9" fmla="*/ 4586068 w 7680960"/>
              <a:gd name="connsiteY9" fmla="*/ 112542 h 2813539"/>
              <a:gd name="connsiteX10" fmla="*/ 5403546 w 7680960"/>
              <a:gd name="connsiteY10" fmla="*/ 580729 h 2813539"/>
              <a:gd name="connsiteX11" fmla="*/ 6119446 w 7680960"/>
              <a:gd name="connsiteY11" fmla="*/ 1252025 h 2813539"/>
              <a:gd name="connsiteX12" fmla="*/ 6850966 w 7680960"/>
              <a:gd name="connsiteY12" fmla="*/ 1772529 h 2813539"/>
              <a:gd name="connsiteX13" fmla="*/ 7680960 w 7680960"/>
              <a:gd name="connsiteY13" fmla="*/ 2025748 h 2813539"/>
              <a:gd name="connsiteX0" fmla="*/ 0 w 7680960"/>
              <a:gd name="connsiteY0" fmla="*/ 2025748 h 2813539"/>
              <a:gd name="connsiteX1" fmla="*/ 731520 w 7680960"/>
              <a:gd name="connsiteY1" fmla="*/ 2532185 h 2813539"/>
              <a:gd name="connsiteX2" fmla="*/ 1260142 w 7680960"/>
              <a:gd name="connsiteY2" fmla="*/ 2580993 h 2813539"/>
              <a:gd name="connsiteX3" fmla="*/ 1913206 w 7680960"/>
              <a:gd name="connsiteY3" fmla="*/ 2813539 h 2813539"/>
              <a:gd name="connsiteX4" fmla="*/ 2321169 w 7680960"/>
              <a:gd name="connsiteY4" fmla="*/ 2082019 h 2813539"/>
              <a:gd name="connsiteX5" fmla="*/ 2686929 w 7680960"/>
              <a:gd name="connsiteY5" fmla="*/ 1617785 h 2813539"/>
              <a:gd name="connsiteX6" fmla="*/ 2982351 w 7680960"/>
              <a:gd name="connsiteY6" fmla="*/ 1434905 h 2813539"/>
              <a:gd name="connsiteX7" fmla="*/ 3601329 w 7680960"/>
              <a:gd name="connsiteY7" fmla="*/ 126609 h 2813539"/>
              <a:gd name="connsiteX8" fmla="*/ 3840480 w 7680960"/>
              <a:gd name="connsiteY8" fmla="*/ 0 h 2813539"/>
              <a:gd name="connsiteX9" fmla="*/ 4586068 w 7680960"/>
              <a:gd name="connsiteY9" fmla="*/ 112542 h 2813539"/>
              <a:gd name="connsiteX10" fmla="*/ 5403546 w 7680960"/>
              <a:gd name="connsiteY10" fmla="*/ 580729 h 2813539"/>
              <a:gd name="connsiteX11" fmla="*/ 6119446 w 7680960"/>
              <a:gd name="connsiteY11" fmla="*/ 1252025 h 2813539"/>
              <a:gd name="connsiteX12" fmla="*/ 6850966 w 7680960"/>
              <a:gd name="connsiteY12" fmla="*/ 1772529 h 2813539"/>
              <a:gd name="connsiteX13" fmla="*/ 7680960 w 7680960"/>
              <a:gd name="connsiteY13" fmla="*/ 2025748 h 2813539"/>
              <a:gd name="connsiteX0" fmla="*/ 0 w 7680960"/>
              <a:gd name="connsiteY0" fmla="*/ 2025748 h 2813539"/>
              <a:gd name="connsiteX1" fmla="*/ 731520 w 7680960"/>
              <a:gd name="connsiteY1" fmla="*/ 2532185 h 2813539"/>
              <a:gd name="connsiteX2" fmla="*/ 1260142 w 7680960"/>
              <a:gd name="connsiteY2" fmla="*/ 2580993 h 2813539"/>
              <a:gd name="connsiteX3" fmla="*/ 1913206 w 7680960"/>
              <a:gd name="connsiteY3" fmla="*/ 2813539 h 2813539"/>
              <a:gd name="connsiteX4" fmla="*/ 2321169 w 7680960"/>
              <a:gd name="connsiteY4" fmla="*/ 2082019 h 2813539"/>
              <a:gd name="connsiteX5" fmla="*/ 2686929 w 7680960"/>
              <a:gd name="connsiteY5" fmla="*/ 1617785 h 2813539"/>
              <a:gd name="connsiteX6" fmla="*/ 2982351 w 7680960"/>
              <a:gd name="connsiteY6" fmla="*/ 1434905 h 2813539"/>
              <a:gd name="connsiteX7" fmla="*/ 3601329 w 7680960"/>
              <a:gd name="connsiteY7" fmla="*/ 126609 h 2813539"/>
              <a:gd name="connsiteX8" fmla="*/ 3840480 w 7680960"/>
              <a:gd name="connsiteY8" fmla="*/ 0 h 2813539"/>
              <a:gd name="connsiteX9" fmla="*/ 4586068 w 7680960"/>
              <a:gd name="connsiteY9" fmla="*/ 112542 h 2813539"/>
              <a:gd name="connsiteX10" fmla="*/ 5403546 w 7680960"/>
              <a:gd name="connsiteY10" fmla="*/ 580729 h 2813539"/>
              <a:gd name="connsiteX11" fmla="*/ 6119446 w 7680960"/>
              <a:gd name="connsiteY11" fmla="*/ 1252025 h 2813539"/>
              <a:gd name="connsiteX12" fmla="*/ 6850966 w 7680960"/>
              <a:gd name="connsiteY12" fmla="*/ 1772529 h 2813539"/>
              <a:gd name="connsiteX13" fmla="*/ 7680960 w 7680960"/>
              <a:gd name="connsiteY13" fmla="*/ 2025748 h 2813539"/>
              <a:gd name="connsiteX0" fmla="*/ 0 w 7680960"/>
              <a:gd name="connsiteY0" fmla="*/ 2025748 h 2813539"/>
              <a:gd name="connsiteX1" fmla="*/ 731520 w 7680960"/>
              <a:gd name="connsiteY1" fmla="*/ 2532185 h 2813539"/>
              <a:gd name="connsiteX2" fmla="*/ 1260142 w 7680960"/>
              <a:gd name="connsiteY2" fmla="*/ 2580993 h 2813539"/>
              <a:gd name="connsiteX3" fmla="*/ 1913206 w 7680960"/>
              <a:gd name="connsiteY3" fmla="*/ 2813539 h 2813539"/>
              <a:gd name="connsiteX4" fmla="*/ 2321169 w 7680960"/>
              <a:gd name="connsiteY4" fmla="*/ 2082019 h 2813539"/>
              <a:gd name="connsiteX5" fmla="*/ 2686929 w 7680960"/>
              <a:gd name="connsiteY5" fmla="*/ 1617785 h 2813539"/>
              <a:gd name="connsiteX6" fmla="*/ 2982351 w 7680960"/>
              <a:gd name="connsiteY6" fmla="*/ 1434905 h 2813539"/>
              <a:gd name="connsiteX7" fmla="*/ 3601329 w 7680960"/>
              <a:gd name="connsiteY7" fmla="*/ 126609 h 2813539"/>
              <a:gd name="connsiteX8" fmla="*/ 3840480 w 7680960"/>
              <a:gd name="connsiteY8" fmla="*/ 0 h 2813539"/>
              <a:gd name="connsiteX9" fmla="*/ 4586068 w 7680960"/>
              <a:gd name="connsiteY9" fmla="*/ 112542 h 2813539"/>
              <a:gd name="connsiteX10" fmla="*/ 5403546 w 7680960"/>
              <a:gd name="connsiteY10" fmla="*/ 580729 h 2813539"/>
              <a:gd name="connsiteX11" fmla="*/ 6119446 w 7680960"/>
              <a:gd name="connsiteY11" fmla="*/ 1252025 h 2813539"/>
              <a:gd name="connsiteX12" fmla="*/ 6850966 w 7680960"/>
              <a:gd name="connsiteY12" fmla="*/ 1772529 h 2813539"/>
              <a:gd name="connsiteX13" fmla="*/ 7680960 w 7680960"/>
              <a:gd name="connsiteY13" fmla="*/ 2025748 h 2813539"/>
              <a:gd name="connsiteX0" fmla="*/ 0 w 7680960"/>
              <a:gd name="connsiteY0" fmla="*/ 2025748 h 2813539"/>
              <a:gd name="connsiteX1" fmla="*/ 902952 w 7680960"/>
              <a:gd name="connsiteY1" fmla="*/ 2527787 h 2813539"/>
              <a:gd name="connsiteX2" fmla="*/ 1260142 w 7680960"/>
              <a:gd name="connsiteY2" fmla="*/ 2580993 h 2813539"/>
              <a:gd name="connsiteX3" fmla="*/ 1913206 w 7680960"/>
              <a:gd name="connsiteY3" fmla="*/ 2813539 h 2813539"/>
              <a:gd name="connsiteX4" fmla="*/ 2321169 w 7680960"/>
              <a:gd name="connsiteY4" fmla="*/ 2082019 h 2813539"/>
              <a:gd name="connsiteX5" fmla="*/ 2686929 w 7680960"/>
              <a:gd name="connsiteY5" fmla="*/ 1617785 h 2813539"/>
              <a:gd name="connsiteX6" fmla="*/ 2982351 w 7680960"/>
              <a:gd name="connsiteY6" fmla="*/ 1434905 h 2813539"/>
              <a:gd name="connsiteX7" fmla="*/ 3601329 w 7680960"/>
              <a:gd name="connsiteY7" fmla="*/ 126609 h 2813539"/>
              <a:gd name="connsiteX8" fmla="*/ 3840480 w 7680960"/>
              <a:gd name="connsiteY8" fmla="*/ 0 h 2813539"/>
              <a:gd name="connsiteX9" fmla="*/ 4586068 w 7680960"/>
              <a:gd name="connsiteY9" fmla="*/ 112542 h 2813539"/>
              <a:gd name="connsiteX10" fmla="*/ 5403546 w 7680960"/>
              <a:gd name="connsiteY10" fmla="*/ 580729 h 2813539"/>
              <a:gd name="connsiteX11" fmla="*/ 6119446 w 7680960"/>
              <a:gd name="connsiteY11" fmla="*/ 1252025 h 2813539"/>
              <a:gd name="connsiteX12" fmla="*/ 6850966 w 7680960"/>
              <a:gd name="connsiteY12" fmla="*/ 1772529 h 2813539"/>
              <a:gd name="connsiteX13" fmla="*/ 7680960 w 7680960"/>
              <a:gd name="connsiteY13" fmla="*/ 2025748 h 2813539"/>
              <a:gd name="connsiteX0" fmla="*/ 0 w 7680960"/>
              <a:gd name="connsiteY0" fmla="*/ 2025748 h 2813539"/>
              <a:gd name="connsiteX1" fmla="*/ 902952 w 7680960"/>
              <a:gd name="connsiteY1" fmla="*/ 2527787 h 2813539"/>
              <a:gd name="connsiteX2" fmla="*/ 1260142 w 7680960"/>
              <a:gd name="connsiteY2" fmla="*/ 2580993 h 2813539"/>
              <a:gd name="connsiteX3" fmla="*/ 1913206 w 7680960"/>
              <a:gd name="connsiteY3" fmla="*/ 2813539 h 2813539"/>
              <a:gd name="connsiteX4" fmla="*/ 2321169 w 7680960"/>
              <a:gd name="connsiteY4" fmla="*/ 2082019 h 2813539"/>
              <a:gd name="connsiteX5" fmla="*/ 2686929 w 7680960"/>
              <a:gd name="connsiteY5" fmla="*/ 1617785 h 2813539"/>
              <a:gd name="connsiteX6" fmla="*/ 2982351 w 7680960"/>
              <a:gd name="connsiteY6" fmla="*/ 1434905 h 2813539"/>
              <a:gd name="connsiteX7" fmla="*/ 3601329 w 7680960"/>
              <a:gd name="connsiteY7" fmla="*/ 126609 h 2813539"/>
              <a:gd name="connsiteX8" fmla="*/ 3840480 w 7680960"/>
              <a:gd name="connsiteY8" fmla="*/ 0 h 2813539"/>
              <a:gd name="connsiteX9" fmla="*/ 4586068 w 7680960"/>
              <a:gd name="connsiteY9" fmla="*/ 112542 h 2813539"/>
              <a:gd name="connsiteX10" fmla="*/ 5403546 w 7680960"/>
              <a:gd name="connsiteY10" fmla="*/ 580729 h 2813539"/>
              <a:gd name="connsiteX11" fmla="*/ 6119446 w 7680960"/>
              <a:gd name="connsiteY11" fmla="*/ 1252025 h 2813539"/>
              <a:gd name="connsiteX12" fmla="*/ 6850966 w 7680960"/>
              <a:gd name="connsiteY12" fmla="*/ 1772529 h 2813539"/>
              <a:gd name="connsiteX13" fmla="*/ 7680960 w 7680960"/>
              <a:gd name="connsiteY13" fmla="*/ 2025748 h 2813539"/>
              <a:gd name="connsiteX0" fmla="*/ 0 w 7680960"/>
              <a:gd name="connsiteY0" fmla="*/ 2025748 h 2887834"/>
              <a:gd name="connsiteX1" fmla="*/ 902952 w 7680960"/>
              <a:gd name="connsiteY1" fmla="*/ 2527787 h 2887834"/>
              <a:gd name="connsiteX2" fmla="*/ 1913206 w 7680960"/>
              <a:gd name="connsiteY2" fmla="*/ 2813539 h 2887834"/>
              <a:gd name="connsiteX3" fmla="*/ 2321169 w 7680960"/>
              <a:gd name="connsiteY3" fmla="*/ 2082019 h 2887834"/>
              <a:gd name="connsiteX4" fmla="*/ 2686929 w 7680960"/>
              <a:gd name="connsiteY4" fmla="*/ 1617785 h 2887834"/>
              <a:gd name="connsiteX5" fmla="*/ 2982351 w 7680960"/>
              <a:gd name="connsiteY5" fmla="*/ 1434905 h 2887834"/>
              <a:gd name="connsiteX6" fmla="*/ 3601329 w 7680960"/>
              <a:gd name="connsiteY6" fmla="*/ 126609 h 2887834"/>
              <a:gd name="connsiteX7" fmla="*/ 3840480 w 7680960"/>
              <a:gd name="connsiteY7" fmla="*/ 0 h 2887834"/>
              <a:gd name="connsiteX8" fmla="*/ 4586068 w 7680960"/>
              <a:gd name="connsiteY8" fmla="*/ 112542 h 2887834"/>
              <a:gd name="connsiteX9" fmla="*/ 5403546 w 7680960"/>
              <a:gd name="connsiteY9" fmla="*/ 580729 h 2887834"/>
              <a:gd name="connsiteX10" fmla="*/ 6119446 w 7680960"/>
              <a:gd name="connsiteY10" fmla="*/ 1252025 h 2887834"/>
              <a:gd name="connsiteX11" fmla="*/ 6850966 w 7680960"/>
              <a:gd name="connsiteY11" fmla="*/ 1772529 h 2887834"/>
              <a:gd name="connsiteX12" fmla="*/ 7680960 w 7680960"/>
              <a:gd name="connsiteY12" fmla="*/ 2025748 h 2887834"/>
              <a:gd name="connsiteX0" fmla="*/ 0 w 7680960"/>
              <a:gd name="connsiteY0" fmla="*/ 2025748 h 2816395"/>
              <a:gd name="connsiteX1" fmla="*/ 902952 w 7680960"/>
              <a:gd name="connsiteY1" fmla="*/ 2527787 h 2816395"/>
              <a:gd name="connsiteX2" fmla="*/ 1831646 w 7680960"/>
              <a:gd name="connsiteY2" fmla="*/ 2742100 h 2816395"/>
              <a:gd name="connsiteX3" fmla="*/ 2321169 w 7680960"/>
              <a:gd name="connsiteY3" fmla="*/ 2082019 h 2816395"/>
              <a:gd name="connsiteX4" fmla="*/ 2686929 w 7680960"/>
              <a:gd name="connsiteY4" fmla="*/ 1617785 h 2816395"/>
              <a:gd name="connsiteX5" fmla="*/ 2982351 w 7680960"/>
              <a:gd name="connsiteY5" fmla="*/ 1434905 h 2816395"/>
              <a:gd name="connsiteX6" fmla="*/ 3601329 w 7680960"/>
              <a:gd name="connsiteY6" fmla="*/ 126609 h 2816395"/>
              <a:gd name="connsiteX7" fmla="*/ 3840480 w 7680960"/>
              <a:gd name="connsiteY7" fmla="*/ 0 h 2816395"/>
              <a:gd name="connsiteX8" fmla="*/ 4586068 w 7680960"/>
              <a:gd name="connsiteY8" fmla="*/ 112542 h 2816395"/>
              <a:gd name="connsiteX9" fmla="*/ 5403546 w 7680960"/>
              <a:gd name="connsiteY9" fmla="*/ 580729 h 2816395"/>
              <a:gd name="connsiteX10" fmla="*/ 6119446 w 7680960"/>
              <a:gd name="connsiteY10" fmla="*/ 1252025 h 2816395"/>
              <a:gd name="connsiteX11" fmla="*/ 6850966 w 7680960"/>
              <a:gd name="connsiteY11" fmla="*/ 1772529 h 2816395"/>
              <a:gd name="connsiteX12" fmla="*/ 7680960 w 7680960"/>
              <a:gd name="connsiteY12" fmla="*/ 2025748 h 2816395"/>
              <a:gd name="connsiteX0" fmla="*/ 0 w 7680960"/>
              <a:gd name="connsiteY0" fmla="*/ 2025748 h 2816396"/>
              <a:gd name="connsiteX1" fmla="*/ 902952 w 7680960"/>
              <a:gd name="connsiteY1" fmla="*/ 2527787 h 2816396"/>
              <a:gd name="connsiteX2" fmla="*/ 1760208 w 7680960"/>
              <a:gd name="connsiteY2" fmla="*/ 2742101 h 2816396"/>
              <a:gd name="connsiteX3" fmla="*/ 2321169 w 7680960"/>
              <a:gd name="connsiteY3" fmla="*/ 2082019 h 2816396"/>
              <a:gd name="connsiteX4" fmla="*/ 2686929 w 7680960"/>
              <a:gd name="connsiteY4" fmla="*/ 1617785 h 2816396"/>
              <a:gd name="connsiteX5" fmla="*/ 2982351 w 7680960"/>
              <a:gd name="connsiteY5" fmla="*/ 1434905 h 2816396"/>
              <a:gd name="connsiteX6" fmla="*/ 3601329 w 7680960"/>
              <a:gd name="connsiteY6" fmla="*/ 126609 h 2816396"/>
              <a:gd name="connsiteX7" fmla="*/ 3840480 w 7680960"/>
              <a:gd name="connsiteY7" fmla="*/ 0 h 2816396"/>
              <a:gd name="connsiteX8" fmla="*/ 4586068 w 7680960"/>
              <a:gd name="connsiteY8" fmla="*/ 112542 h 2816396"/>
              <a:gd name="connsiteX9" fmla="*/ 5403546 w 7680960"/>
              <a:gd name="connsiteY9" fmla="*/ 580729 h 2816396"/>
              <a:gd name="connsiteX10" fmla="*/ 6119446 w 7680960"/>
              <a:gd name="connsiteY10" fmla="*/ 1252025 h 2816396"/>
              <a:gd name="connsiteX11" fmla="*/ 6850966 w 7680960"/>
              <a:gd name="connsiteY11" fmla="*/ 1772529 h 2816396"/>
              <a:gd name="connsiteX12" fmla="*/ 7680960 w 7680960"/>
              <a:gd name="connsiteY12" fmla="*/ 2025748 h 2816396"/>
              <a:gd name="connsiteX0" fmla="*/ 0 w 7680960"/>
              <a:gd name="connsiteY0" fmla="*/ 2025748 h 2816396"/>
              <a:gd name="connsiteX1" fmla="*/ 902952 w 7680960"/>
              <a:gd name="connsiteY1" fmla="*/ 2527787 h 2816396"/>
              <a:gd name="connsiteX2" fmla="*/ 1760208 w 7680960"/>
              <a:gd name="connsiteY2" fmla="*/ 2742101 h 2816396"/>
              <a:gd name="connsiteX3" fmla="*/ 2188836 w 7680960"/>
              <a:gd name="connsiteY3" fmla="*/ 2027720 h 2816396"/>
              <a:gd name="connsiteX4" fmla="*/ 2686929 w 7680960"/>
              <a:gd name="connsiteY4" fmla="*/ 1617785 h 2816396"/>
              <a:gd name="connsiteX5" fmla="*/ 2982351 w 7680960"/>
              <a:gd name="connsiteY5" fmla="*/ 1434905 h 2816396"/>
              <a:gd name="connsiteX6" fmla="*/ 3601329 w 7680960"/>
              <a:gd name="connsiteY6" fmla="*/ 126609 h 2816396"/>
              <a:gd name="connsiteX7" fmla="*/ 3840480 w 7680960"/>
              <a:gd name="connsiteY7" fmla="*/ 0 h 2816396"/>
              <a:gd name="connsiteX8" fmla="*/ 4586068 w 7680960"/>
              <a:gd name="connsiteY8" fmla="*/ 112542 h 2816396"/>
              <a:gd name="connsiteX9" fmla="*/ 5403546 w 7680960"/>
              <a:gd name="connsiteY9" fmla="*/ 580729 h 2816396"/>
              <a:gd name="connsiteX10" fmla="*/ 6119446 w 7680960"/>
              <a:gd name="connsiteY10" fmla="*/ 1252025 h 2816396"/>
              <a:gd name="connsiteX11" fmla="*/ 6850966 w 7680960"/>
              <a:gd name="connsiteY11" fmla="*/ 1772529 h 2816396"/>
              <a:gd name="connsiteX12" fmla="*/ 7680960 w 7680960"/>
              <a:gd name="connsiteY12" fmla="*/ 2025748 h 2816396"/>
              <a:gd name="connsiteX0" fmla="*/ 0 w 7680960"/>
              <a:gd name="connsiteY0" fmla="*/ 2025748 h 2816396"/>
              <a:gd name="connsiteX1" fmla="*/ 902952 w 7680960"/>
              <a:gd name="connsiteY1" fmla="*/ 2527787 h 2816396"/>
              <a:gd name="connsiteX2" fmla="*/ 1760208 w 7680960"/>
              <a:gd name="connsiteY2" fmla="*/ 2742101 h 2816396"/>
              <a:gd name="connsiteX3" fmla="*/ 2188836 w 7680960"/>
              <a:gd name="connsiteY3" fmla="*/ 2027720 h 2816396"/>
              <a:gd name="connsiteX4" fmla="*/ 2688902 w 7680960"/>
              <a:gd name="connsiteY4" fmla="*/ 1456216 h 2816396"/>
              <a:gd name="connsiteX5" fmla="*/ 2982351 w 7680960"/>
              <a:gd name="connsiteY5" fmla="*/ 1434905 h 2816396"/>
              <a:gd name="connsiteX6" fmla="*/ 3601329 w 7680960"/>
              <a:gd name="connsiteY6" fmla="*/ 126609 h 2816396"/>
              <a:gd name="connsiteX7" fmla="*/ 3840480 w 7680960"/>
              <a:gd name="connsiteY7" fmla="*/ 0 h 2816396"/>
              <a:gd name="connsiteX8" fmla="*/ 4586068 w 7680960"/>
              <a:gd name="connsiteY8" fmla="*/ 112542 h 2816396"/>
              <a:gd name="connsiteX9" fmla="*/ 5403546 w 7680960"/>
              <a:gd name="connsiteY9" fmla="*/ 580729 h 2816396"/>
              <a:gd name="connsiteX10" fmla="*/ 6119446 w 7680960"/>
              <a:gd name="connsiteY10" fmla="*/ 1252025 h 2816396"/>
              <a:gd name="connsiteX11" fmla="*/ 6850966 w 7680960"/>
              <a:gd name="connsiteY11" fmla="*/ 1772529 h 2816396"/>
              <a:gd name="connsiteX12" fmla="*/ 7680960 w 7680960"/>
              <a:gd name="connsiteY12" fmla="*/ 2025748 h 2816396"/>
              <a:gd name="connsiteX0" fmla="*/ 0 w 7680960"/>
              <a:gd name="connsiteY0" fmla="*/ 2025748 h 2816396"/>
              <a:gd name="connsiteX1" fmla="*/ 902952 w 7680960"/>
              <a:gd name="connsiteY1" fmla="*/ 2527787 h 2816396"/>
              <a:gd name="connsiteX2" fmla="*/ 1760208 w 7680960"/>
              <a:gd name="connsiteY2" fmla="*/ 2742101 h 2816396"/>
              <a:gd name="connsiteX3" fmla="*/ 2188836 w 7680960"/>
              <a:gd name="connsiteY3" fmla="*/ 2027720 h 2816396"/>
              <a:gd name="connsiteX4" fmla="*/ 2688902 w 7680960"/>
              <a:gd name="connsiteY4" fmla="*/ 1456216 h 2816396"/>
              <a:gd name="connsiteX5" fmla="*/ 2982351 w 7680960"/>
              <a:gd name="connsiteY5" fmla="*/ 1434905 h 2816396"/>
              <a:gd name="connsiteX6" fmla="*/ 3601329 w 7680960"/>
              <a:gd name="connsiteY6" fmla="*/ 126609 h 2816396"/>
              <a:gd name="connsiteX7" fmla="*/ 3840480 w 7680960"/>
              <a:gd name="connsiteY7" fmla="*/ 0 h 2816396"/>
              <a:gd name="connsiteX8" fmla="*/ 4586068 w 7680960"/>
              <a:gd name="connsiteY8" fmla="*/ 112542 h 2816396"/>
              <a:gd name="connsiteX9" fmla="*/ 5403546 w 7680960"/>
              <a:gd name="connsiteY9" fmla="*/ 580729 h 2816396"/>
              <a:gd name="connsiteX10" fmla="*/ 6119446 w 7680960"/>
              <a:gd name="connsiteY10" fmla="*/ 1252025 h 2816396"/>
              <a:gd name="connsiteX11" fmla="*/ 6850966 w 7680960"/>
              <a:gd name="connsiteY11" fmla="*/ 1772529 h 2816396"/>
              <a:gd name="connsiteX12" fmla="*/ 7680960 w 7680960"/>
              <a:gd name="connsiteY12" fmla="*/ 2025748 h 2816396"/>
              <a:gd name="connsiteX0" fmla="*/ 0 w 7680960"/>
              <a:gd name="connsiteY0" fmla="*/ 2025748 h 2816396"/>
              <a:gd name="connsiteX1" fmla="*/ 902952 w 7680960"/>
              <a:gd name="connsiteY1" fmla="*/ 2527787 h 2816396"/>
              <a:gd name="connsiteX2" fmla="*/ 1760208 w 7680960"/>
              <a:gd name="connsiteY2" fmla="*/ 2742101 h 2816396"/>
              <a:gd name="connsiteX3" fmla="*/ 2188836 w 7680960"/>
              <a:gd name="connsiteY3" fmla="*/ 2027720 h 2816396"/>
              <a:gd name="connsiteX4" fmla="*/ 2688902 w 7680960"/>
              <a:gd name="connsiteY4" fmla="*/ 1456216 h 2816396"/>
              <a:gd name="connsiteX5" fmla="*/ 2982351 w 7680960"/>
              <a:gd name="connsiteY5" fmla="*/ 1434905 h 2816396"/>
              <a:gd name="connsiteX6" fmla="*/ 3601329 w 7680960"/>
              <a:gd name="connsiteY6" fmla="*/ 126609 h 2816396"/>
              <a:gd name="connsiteX7" fmla="*/ 3840480 w 7680960"/>
              <a:gd name="connsiteY7" fmla="*/ 0 h 2816396"/>
              <a:gd name="connsiteX8" fmla="*/ 4586068 w 7680960"/>
              <a:gd name="connsiteY8" fmla="*/ 112542 h 2816396"/>
              <a:gd name="connsiteX9" fmla="*/ 5403546 w 7680960"/>
              <a:gd name="connsiteY9" fmla="*/ 580729 h 2816396"/>
              <a:gd name="connsiteX10" fmla="*/ 6119446 w 7680960"/>
              <a:gd name="connsiteY10" fmla="*/ 1252025 h 2816396"/>
              <a:gd name="connsiteX11" fmla="*/ 6850966 w 7680960"/>
              <a:gd name="connsiteY11" fmla="*/ 1772529 h 2816396"/>
              <a:gd name="connsiteX12" fmla="*/ 7680960 w 7680960"/>
              <a:gd name="connsiteY12" fmla="*/ 2025748 h 2816396"/>
              <a:gd name="connsiteX0" fmla="*/ 0 w 7680960"/>
              <a:gd name="connsiteY0" fmla="*/ 2025748 h 2816396"/>
              <a:gd name="connsiteX1" fmla="*/ 902952 w 7680960"/>
              <a:gd name="connsiteY1" fmla="*/ 2527787 h 2816396"/>
              <a:gd name="connsiteX2" fmla="*/ 1760208 w 7680960"/>
              <a:gd name="connsiteY2" fmla="*/ 2742101 h 2816396"/>
              <a:gd name="connsiteX3" fmla="*/ 2188836 w 7680960"/>
              <a:gd name="connsiteY3" fmla="*/ 2027720 h 2816396"/>
              <a:gd name="connsiteX4" fmla="*/ 2688902 w 7680960"/>
              <a:gd name="connsiteY4" fmla="*/ 1456216 h 2816396"/>
              <a:gd name="connsiteX5" fmla="*/ 3117530 w 7680960"/>
              <a:gd name="connsiteY5" fmla="*/ 1170464 h 2816396"/>
              <a:gd name="connsiteX6" fmla="*/ 3601329 w 7680960"/>
              <a:gd name="connsiteY6" fmla="*/ 126609 h 2816396"/>
              <a:gd name="connsiteX7" fmla="*/ 3840480 w 7680960"/>
              <a:gd name="connsiteY7" fmla="*/ 0 h 2816396"/>
              <a:gd name="connsiteX8" fmla="*/ 4586068 w 7680960"/>
              <a:gd name="connsiteY8" fmla="*/ 112542 h 2816396"/>
              <a:gd name="connsiteX9" fmla="*/ 5403546 w 7680960"/>
              <a:gd name="connsiteY9" fmla="*/ 580729 h 2816396"/>
              <a:gd name="connsiteX10" fmla="*/ 6119446 w 7680960"/>
              <a:gd name="connsiteY10" fmla="*/ 1252025 h 2816396"/>
              <a:gd name="connsiteX11" fmla="*/ 6850966 w 7680960"/>
              <a:gd name="connsiteY11" fmla="*/ 1772529 h 2816396"/>
              <a:gd name="connsiteX12" fmla="*/ 7680960 w 7680960"/>
              <a:gd name="connsiteY12" fmla="*/ 2025748 h 2816396"/>
              <a:gd name="connsiteX0" fmla="*/ 0 w 7680960"/>
              <a:gd name="connsiteY0" fmla="*/ 1913206 h 2703854"/>
              <a:gd name="connsiteX1" fmla="*/ 902952 w 7680960"/>
              <a:gd name="connsiteY1" fmla="*/ 2415245 h 2703854"/>
              <a:gd name="connsiteX2" fmla="*/ 1760208 w 7680960"/>
              <a:gd name="connsiteY2" fmla="*/ 2629559 h 2703854"/>
              <a:gd name="connsiteX3" fmla="*/ 2188836 w 7680960"/>
              <a:gd name="connsiteY3" fmla="*/ 1915178 h 2703854"/>
              <a:gd name="connsiteX4" fmla="*/ 2688902 w 7680960"/>
              <a:gd name="connsiteY4" fmla="*/ 1343674 h 2703854"/>
              <a:gd name="connsiteX5" fmla="*/ 3117530 w 7680960"/>
              <a:gd name="connsiteY5" fmla="*/ 1057922 h 2703854"/>
              <a:gd name="connsiteX6" fmla="*/ 3601329 w 7680960"/>
              <a:gd name="connsiteY6" fmla="*/ 14067 h 2703854"/>
              <a:gd name="connsiteX7" fmla="*/ 4586068 w 7680960"/>
              <a:gd name="connsiteY7" fmla="*/ 0 h 2703854"/>
              <a:gd name="connsiteX8" fmla="*/ 5403546 w 7680960"/>
              <a:gd name="connsiteY8" fmla="*/ 468187 h 2703854"/>
              <a:gd name="connsiteX9" fmla="*/ 6119446 w 7680960"/>
              <a:gd name="connsiteY9" fmla="*/ 1139483 h 2703854"/>
              <a:gd name="connsiteX10" fmla="*/ 6850966 w 7680960"/>
              <a:gd name="connsiteY10" fmla="*/ 1659987 h 2703854"/>
              <a:gd name="connsiteX11" fmla="*/ 7680960 w 7680960"/>
              <a:gd name="connsiteY11" fmla="*/ 1913206 h 2703854"/>
              <a:gd name="connsiteX0" fmla="*/ 0 w 7680960"/>
              <a:gd name="connsiteY0" fmla="*/ 2141168 h 2931816"/>
              <a:gd name="connsiteX1" fmla="*/ 902952 w 7680960"/>
              <a:gd name="connsiteY1" fmla="*/ 2643207 h 2931816"/>
              <a:gd name="connsiteX2" fmla="*/ 1760208 w 7680960"/>
              <a:gd name="connsiteY2" fmla="*/ 2857521 h 2931816"/>
              <a:gd name="connsiteX3" fmla="*/ 2188836 w 7680960"/>
              <a:gd name="connsiteY3" fmla="*/ 2143140 h 2931816"/>
              <a:gd name="connsiteX4" fmla="*/ 2688902 w 7680960"/>
              <a:gd name="connsiteY4" fmla="*/ 1571636 h 2931816"/>
              <a:gd name="connsiteX5" fmla="*/ 3117530 w 7680960"/>
              <a:gd name="connsiteY5" fmla="*/ 1285884 h 2931816"/>
              <a:gd name="connsiteX6" fmla="*/ 3617596 w 7680960"/>
              <a:gd name="connsiteY6" fmla="*/ 0 h 2931816"/>
              <a:gd name="connsiteX7" fmla="*/ 4586068 w 7680960"/>
              <a:gd name="connsiteY7" fmla="*/ 227962 h 2931816"/>
              <a:gd name="connsiteX8" fmla="*/ 5403546 w 7680960"/>
              <a:gd name="connsiteY8" fmla="*/ 696149 h 2931816"/>
              <a:gd name="connsiteX9" fmla="*/ 6119446 w 7680960"/>
              <a:gd name="connsiteY9" fmla="*/ 1367445 h 2931816"/>
              <a:gd name="connsiteX10" fmla="*/ 6850966 w 7680960"/>
              <a:gd name="connsiteY10" fmla="*/ 1887949 h 2931816"/>
              <a:gd name="connsiteX11" fmla="*/ 7680960 w 7680960"/>
              <a:gd name="connsiteY11" fmla="*/ 2141168 h 2931816"/>
              <a:gd name="connsiteX0" fmla="*/ 0 w 7680960"/>
              <a:gd name="connsiteY0" fmla="*/ 2141168 h 2931816"/>
              <a:gd name="connsiteX1" fmla="*/ 902952 w 7680960"/>
              <a:gd name="connsiteY1" fmla="*/ 2643207 h 2931816"/>
              <a:gd name="connsiteX2" fmla="*/ 1760208 w 7680960"/>
              <a:gd name="connsiteY2" fmla="*/ 2857521 h 2931816"/>
              <a:gd name="connsiteX3" fmla="*/ 2188836 w 7680960"/>
              <a:gd name="connsiteY3" fmla="*/ 2143140 h 2931816"/>
              <a:gd name="connsiteX4" fmla="*/ 2688902 w 7680960"/>
              <a:gd name="connsiteY4" fmla="*/ 1571636 h 2931816"/>
              <a:gd name="connsiteX5" fmla="*/ 3117530 w 7680960"/>
              <a:gd name="connsiteY5" fmla="*/ 1285884 h 2931816"/>
              <a:gd name="connsiteX6" fmla="*/ 3617596 w 7680960"/>
              <a:gd name="connsiteY6" fmla="*/ 0 h 2931816"/>
              <a:gd name="connsiteX7" fmla="*/ 4586068 w 7680960"/>
              <a:gd name="connsiteY7" fmla="*/ 227962 h 2931816"/>
              <a:gd name="connsiteX8" fmla="*/ 5403546 w 7680960"/>
              <a:gd name="connsiteY8" fmla="*/ 696149 h 2931816"/>
              <a:gd name="connsiteX9" fmla="*/ 6119446 w 7680960"/>
              <a:gd name="connsiteY9" fmla="*/ 1367445 h 2931816"/>
              <a:gd name="connsiteX10" fmla="*/ 6850966 w 7680960"/>
              <a:gd name="connsiteY10" fmla="*/ 1887949 h 2931816"/>
              <a:gd name="connsiteX11" fmla="*/ 7680960 w 7680960"/>
              <a:gd name="connsiteY11" fmla="*/ 2141168 h 2931816"/>
              <a:gd name="connsiteX0" fmla="*/ 0 w 7680960"/>
              <a:gd name="connsiteY0" fmla="*/ 2380319 h 3170967"/>
              <a:gd name="connsiteX1" fmla="*/ 902952 w 7680960"/>
              <a:gd name="connsiteY1" fmla="*/ 2882358 h 3170967"/>
              <a:gd name="connsiteX2" fmla="*/ 1760208 w 7680960"/>
              <a:gd name="connsiteY2" fmla="*/ 3096672 h 3170967"/>
              <a:gd name="connsiteX3" fmla="*/ 2188836 w 7680960"/>
              <a:gd name="connsiteY3" fmla="*/ 2382291 h 3170967"/>
              <a:gd name="connsiteX4" fmla="*/ 2688902 w 7680960"/>
              <a:gd name="connsiteY4" fmla="*/ 1810787 h 3170967"/>
              <a:gd name="connsiteX5" fmla="*/ 3117530 w 7680960"/>
              <a:gd name="connsiteY5" fmla="*/ 1525035 h 3170967"/>
              <a:gd name="connsiteX6" fmla="*/ 3617596 w 7680960"/>
              <a:gd name="connsiteY6" fmla="*/ 239151 h 3170967"/>
              <a:gd name="connsiteX7" fmla="*/ 4586068 w 7680960"/>
              <a:gd name="connsiteY7" fmla="*/ 467113 h 3170967"/>
              <a:gd name="connsiteX8" fmla="*/ 5403546 w 7680960"/>
              <a:gd name="connsiteY8" fmla="*/ 935300 h 3170967"/>
              <a:gd name="connsiteX9" fmla="*/ 6119446 w 7680960"/>
              <a:gd name="connsiteY9" fmla="*/ 1606596 h 3170967"/>
              <a:gd name="connsiteX10" fmla="*/ 6850966 w 7680960"/>
              <a:gd name="connsiteY10" fmla="*/ 2127100 h 3170967"/>
              <a:gd name="connsiteX11" fmla="*/ 7680960 w 7680960"/>
              <a:gd name="connsiteY11" fmla="*/ 2380319 h 3170967"/>
              <a:gd name="connsiteX0" fmla="*/ 0 w 7680960"/>
              <a:gd name="connsiteY0" fmla="*/ 2161237 h 2951885"/>
              <a:gd name="connsiteX1" fmla="*/ 902952 w 7680960"/>
              <a:gd name="connsiteY1" fmla="*/ 2663276 h 2951885"/>
              <a:gd name="connsiteX2" fmla="*/ 1760208 w 7680960"/>
              <a:gd name="connsiteY2" fmla="*/ 2877590 h 2951885"/>
              <a:gd name="connsiteX3" fmla="*/ 2188836 w 7680960"/>
              <a:gd name="connsiteY3" fmla="*/ 2163209 h 2951885"/>
              <a:gd name="connsiteX4" fmla="*/ 2688902 w 7680960"/>
              <a:gd name="connsiteY4" fmla="*/ 1591705 h 2951885"/>
              <a:gd name="connsiteX5" fmla="*/ 3117530 w 7680960"/>
              <a:gd name="connsiteY5" fmla="*/ 1305953 h 2951885"/>
              <a:gd name="connsiteX6" fmla="*/ 3617596 w 7680960"/>
              <a:gd name="connsiteY6" fmla="*/ 20069 h 2951885"/>
              <a:gd name="connsiteX7" fmla="*/ 4586068 w 7680960"/>
              <a:gd name="connsiteY7" fmla="*/ 248031 h 2951885"/>
              <a:gd name="connsiteX8" fmla="*/ 5403546 w 7680960"/>
              <a:gd name="connsiteY8" fmla="*/ 716218 h 2951885"/>
              <a:gd name="connsiteX9" fmla="*/ 6119446 w 7680960"/>
              <a:gd name="connsiteY9" fmla="*/ 1387514 h 2951885"/>
              <a:gd name="connsiteX10" fmla="*/ 6850966 w 7680960"/>
              <a:gd name="connsiteY10" fmla="*/ 1908018 h 2951885"/>
              <a:gd name="connsiteX11" fmla="*/ 7680960 w 7680960"/>
              <a:gd name="connsiteY11" fmla="*/ 2161237 h 2951885"/>
              <a:gd name="connsiteX0" fmla="*/ 0 w 7680960"/>
              <a:gd name="connsiteY0" fmla="*/ 2161237 h 2951885"/>
              <a:gd name="connsiteX1" fmla="*/ 902952 w 7680960"/>
              <a:gd name="connsiteY1" fmla="*/ 2663276 h 2951885"/>
              <a:gd name="connsiteX2" fmla="*/ 1760208 w 7680960"/>
              <a:gd name="connsiteY2" fmla="*/ 2877590 h 2951885"/>
              <a:gd name="connsiteX3" fmla="*/ 2188836 w 7680960"/>
              <a:gd name="connsiteY3" fmla="*/ 2163209 h 2951885"/>
              <a:gd name="connsiteX4" fmla="*/ 2688902 w 7680960"/>
              <a:gd name="connsiteY4" fmla="*/ 1591705 h 2951885"/>
              <a:gd name="connsiteX5" fmla="*/ 3117530 w 7680960"/>
              <a:gd name="connsiteY5" fmla="*/ 1305953 h 2951885"/>
              <a:gd name="connsiteX6" fmla="*/ 3617596 w 7680960"/>
              <a:gd name="connsiteY6" fmla="*/ 20069 h 2951885"/>
              <a:gd name="connsiteX7" fmla="*/ 4586068 w 7680960"/>
              <a:gd name="connsiteY7" fmla="*/ 248031 h 2951885"/>
              <a:gd name="connsiteX8" fmla="*/ 5403546 w 7680960"/>
              <a:gd name="connsiteY8" fmla="*/ 716218 h 2951885"/>
              <a:gd name="connsiteX9" fmla="*/ 6119446 w 7680960"/>
              <a:gd name="connsiteY9" fmla="*/ 1387514 h 2951885"/>
              <a:gd name="connsiteX10" fmla="*/ 6850966 w 7680960"/>
              <a:gd name="connsiteY10" fmla="*/ 1908018 h 2951885"/>
              <a:gd name="connsiteX11" fmla="*/ 7680960 w 7680960"/>
              <a:gd name="connsiteY11" fmla="*/ 2161237 h 2951885"/>
              <a:gd name="connsiteX0" fmla="*/ 0 w 7680960"/>
              <a:gd name="connsiteY0" fmla="*/ 2161237 h 2951885"/>
              <a:gd name="connsiteX1" fmla="*/ 902952 w 7680960"/>
              <a:gd name="connsiteY1" fmla="*/ 2663276 h 2951885"/>
              <a:gd name="connsiteX2" fmla="*/ 1760208 w 7680960"/>
              <a:gd name="connsiteY2" fmla="*/ 2877590 h 2951885"/>
              <a:gd name="connsiteX3" fmla="*/ 2188836 w 7680960"/>
              <a:gd name="connsiteY3" fmla="*/ 2163209 h 2951885"/>
              <a:gd name="connsiteX4" fmla="*/ 2688902 w 7680960"/>
              <a:gd name="connsiteY4" fmla="*/ 1591705 h 2951885"/>
              <a:gd name="connsiteX5" fmla="*/ 3117530 w 7680960"/>
              <a:gd name="connsiteY5" fmla="*/ 1305953 h 2951885"/>
              <a:gd name="connsiteX6" fmla="*/ 3617596 w 7680960"/>
              <a:gd name="connsiteY6" fmla="*/ 20069 h 2951885"/>
              <a:gd name="connsiteX7" fmla="*/ 4586068 w 7680960"/>
              <a:gd name="connsiteY7" fmla="*/ 248031 h 2951885"/>
              <a:gd name="connsiteX8" fmla="*/ 5403546 w 7680960"/>
              <a:gd name="connsiteY8" fmla="*/ 716218 h 2951885"/>
              <a:gd name="connsiteX9" fmla="*/ 6119446 w 7680960"/>
              <a:gd name="connsiteY9" fmla="*/ 1387514 h 2951885"/>
              <a:gd name="connsiteX10" fmla="*/ 6850966 w 7680960"/>
              <a:gd name="connsiteY10" fmla="*/ 1908018 h 2951885"/>
              <a:gd name="connsiteX11" fmla="*/ 7680960 w 7680960"/>
              <a:gd name="connsiteY11" fmla="*/ 2161237 h 2951885"/>
              <a:gd name="connsiteX0" fmla="*/ 0 w 7260934"/>
              <a:gd name="connsiteY0" fmla="*/ 2161237 h 2951885"/>
              <a:gd name="connsiteX1" fmla="*/ 902952 w 7260934"/>
              <a:gd name="connsiteY1" fmla="*/ 2663276 h 2951885"/>
              <a:gd name="connsiteX2" fmla="*/ 1760208 w 7260934"/>
              <a:gd name="connsiteY2" fmla="*/ 2877590 h 2951885"/>
              <a:gd name="connsiteX3" fmla="*/ 2188836 w 7260934"/>
              <a:gd name="connsiteY3" fmla="*/ 2163209 h 2951885"/>
              <a:gd name="connsiteX4" fmla="*/ 2688902 w 7260934"/>
              <a:gd name="connsiteY4" fmla="*/ 1591705 h 2951885"/>
              <a:gd name="connsiteX5" fmla="*/ 3117530 w 7260934"/>
              <a:gd name="connsiteY5" fmla="*/ 1305953 h 2951885"/>
              <a:gd name="connsiteX6" fmla="*/ 3617596 w 7260934"/>
              <a:gd name="connsiteY6" fmla="*/ 20069 h 2951885"/>
              <a:gd name="connsiteX7" fmla="*/ 4586068 w 7260934"/>
              <a:gd name="connsiteY7" fmla="*/ 248031 h 2951885"/>
              <a:gd name="connsiteX8" fmla="*/ 5403546 w 7260934"/>
              <a:gd name="connsiteY8" fmla="*/ 716218 h 2951885"/>
              <a:gd name="connsiteX9" fmla="*/ 6119446 w 7260934"/>
              <a:gd name="connsiteY9" fmla="*/ 1387514 h 2951885"/>
              <a:gd name="connsiteX10" fmla="*/ 6850966 w 7260934"/>
              <a:gd name="connsiteY10" fmla="*/ 1908018 h 2951885"/>
              <a:gd name="connsiteX11" fmla="*/ 7260934 w 7260934"/>
              <a:gd name="connsiteY11" fmla="*/ 2163210 h 2951885"/>
              <a:gd name="connsiteX0" fmla="*/ 0 w 7189496"/>
              <a:gd name="connsiteY0" fmla="*/ 2161237 h 2951885"/>
              <a:gd name="connsiteX1" fmla="*/ 902952 w 7189496"/>
              <a:gd name="connsiteY1" fmla="*/ 2663276 h 2951885"/>
              <a:gd name="connsiteX2" fmla="*/ 1760208 w 7189496"/>
              <a:gd name="connsiteY2" fmla="*/ 2877590 h 2951885"/>
              <a:gd name="connsiteX3" fmla="*/ 2188836 w 7189496"/>
              <a:gd name="connsiteY3" fmla="*/ 2163209 h 2951885"/>
              <a:gd name="connsiteX4" fmla="*/ 2688902 w 7189496"/>
              <a:gd name="connsiteY4" fmla="*/ 1591705 h 2951885"/>
              <a:gd name="connsiteX5" fmla="*/ 3117530 w 7189496"/>
              <a:gd name="connsiteY5" fmla="*/ 1305953 h 2951885"/>
              <a:gd name="connsiteX6" fmla="*/ 3617596 w 7189496"/>
              <a:gd name="connsiteY6" fmla="*/ 20069 h 2951885"/>
              <a:gd name="connsiteX7" fmla="*/ 4586068 w 7189496"/>
              <a:gd name="connsiteY7" fmla="*/ 248031 h 2951885"/>
              <a:gd name="connsiteX8" fmla="*/ 5403546 w 7189496"/>
              <a:gd name="connsiteY8" fmla="*/ 716218 h 2951885"/>
              <a:gd name="connsiteX9" fmla="*/ 6119446 w 7189496"/>
              <a:gd name="connsiteY9" fmla="*/ 1387514 h 2951885"/>
              <a:gd name="connsiteX10" fmla="*/ 6850966 w 7189496"/>
              <a:gd name="connsiteY10" fmla="*/ 1908018 h 2951885"/>
              <a:gd name="connsiteX11" fmla="*/ 7189496 w 7189496"/>
              <a:gd name="connsiteY11" fmla="*/ 2163210 h 2951885"/>
              <a:gd name="connsiteX0" fmla="*/ 0 w 7260934"/>
              <a:gd name="connsiteY0" fmla="*/ 2161237 h 2951885"/>
              <a:gd name="connsiteX1" fmla="*/ 902952 w 7260934"/>
              <a:gd name="connsiteY1" fmla="*/ 2663276 h 2951885"/>
              <a:gd name="connsiteX2" fmla="*/ 1760208 w 7260934"/>
              <a:gd name="connsiteY2" fmla="*/ 2877590 h 2951885"/>
              <a:gd name="connsiteX3" fmla="*/ 2188836 w 7260934"/>
              <a:gd name="connsiteY3" fmla="*/ 2163209 h 2951885"/>
              <a:gd name="connsiteX4" fmla="*/ 2688902 w 7260934"/>
              <a:gd name="connsiteY4" fmla="*/ 1591705 h 2951885"/>
              <a:gd name="connsiteX5" fmla="*/ 3117530 w 7260934"/>
              <a:gd name="connsiteY5" fmla="*/ 1305953 h 2951885"/>
              <a:gd name="connsiteX6" fmla="*/ 3617596 w 7260934"/>
              <a:gd name="connsiteY6" fmla="*/ 20069 h 2951885"/>
              <a:gd name="connsiteX7" fmla="*/ 4586068 w 7260934"/>
              <a:gd name="connsiteY7" fmla="*/ 248031 h 2951885"/>
              <a:gd name="connsiteX8" fmla="*/ 5403546 w 7260934"/>
              <a:gd name="connsiteY8" fmla="*/ 716218 h 2951885"/>
              <a:gd name="connsiteX9" fmla="*/ 6119446 w 7260934"/>
              <a:gd name="connsiteY9" fmla="*/ 1387514 h 2951885"/>
              <a:gd name="connsiteX10" fmla="*/ 6850966 w 7260934"/>
              <a:gd name="connsiteY10" fmla="*/ 1908018 h 2951885"/>
              <a:gd name="connsiteX11" fmla="*/ 7260934 w 7260934"/>
              <a:gd name="connsiteY11" fmla="*/ 2163210 h 2951885"/>
              <a:gd name="connsiteX0" fmla="*/ 0 w 7260934"/>
              <a:gd name="connsiteY0" fmla="*/ 2161237 h 2951885"/>
              <a:gd name="connsiteX1" fmla="*/ 902952 w 7260934"/>
              <a:gd name="connsiteY1" fmla="*/ 2663276 h 2951885"/>
              <a:gd name="connsiteX2" fmla="*/ 1760208 w 7260934"/>
              <a:gd name="connsiteY2" fmla="*/ 2877590 h 2951885"/>
              <a:gd name="connsiteX3" fmla="*/ 2188836 w 7260934"/>
              <a:gd name="connsiteY3" fmla="*/ 2163209 h 2951885"/>
              <a:gd name="connsiteX4" fmla="*/ 2688902 w 7260934"/>
              <a:gd name="connsiteY4" fmla="*/ 1591705 h 2951885"/>
              <a:gd name="connsiteX5" fmla="*/ 3117530 w 7260934"/>
              <a:gd name="connsiteY5" fmla="*/ 1305953 h 2951885"/>
              <a:gd name="connsiteX6" fmla="*/ 3617596 w 7260934"/>
              <a:gd name="connsiteY6" fmla="*/ 20069 h 2951885"/>
              <a:gd name="connsiteX7" fmla="*/ 4586068 w 7260934"/>
              <a:gd name="connsiteY7" fmla="*/ 248031 h 2951885"/>
              <a:gd name="connsiteX8" fmla="*/ 5403546 w 7260934"/>
              <a:gd name="connsiteY8" fmla="*/ 716218 h 2951885"/>
              <a:gd name="connsiteX9" fmla="*/ 6119446 w 7260934"/>
              <a:gd name="connsiteY9" fmla="*/ 1387514 h 2951885"/>
              <a:gd name="connsiteX10" fmla="*/ 6850966 w 7260934"/>
              <a:gd name="connsiteY10" fmla="*/ 1908018 h 2951885"/>
              <a:gd name="connsiteX11" fmla="*/ 7260934 w 7260934"/>
              <a:gd name="connsiteY11" fmla="*/ 2163210 h 2951885"/>
              <a:gd name="connsiteX0" fmla="*/ 0 w 7260934"/>
              <a:gd name="connsiteY0" fmla="*/ 2161237 h 2951885"/>
              <a:gd name="connsiteX1" fmla="*/ 902952 w 7260934"/>
              <a:gd name="connsiteY1" fmla="*/ 2663276 h 2951885"/>
              <a:gd name="connsiteX2" fmla="*/ 1760208 w 7260934"/>
              <a:gd name="connsiteY2" fmla="*/ 2877590 h 2951885"/>
              <a:gd name="connsiteX3" fmla="*/ 2188836 w 7260934"/>
              <a:gd name="connsiteY3" fmla="*/ 2163209 h 2951885"/>
              <a:gd name="connsiteX4" fmla="*/ 2688902 w 7260934"/>
              <a:gd name="connsiteY4" fmla="*/ 1591705 h 2951885"/>
              <a:gd name="connsiteX5" fmla="*/ 3117530 w 7260934"/>
              <a:gd name="connsiteY5" fmla="*/ 1305953 h 2951885"/>
              <a:gd name="connsiteX6" fmla="*/ 3617596 w 7260934"/>
              <a:gd name="connsiteY6" fmla="*/ 20069 h 2951885"/>
              <a:gd name="connsiteX7" fmla="*/ 4586068 w 7260934"/>
              <a:gd name="connsiteY7" fmla="*/ 248031 h 2951885"/>
              <a:gd name="connsiteX8" fmla="*/ 5403546 w 7260934"/>
              <a:gd name="connsiteY8" fmla="*/ 716218 h 2951885"/>
              <a:gd name="connsiteX9" fmla="*/ 6119446 w 7260934"/>
              <a:gd name="connsiteY9" fmla="*/ 1387514 h 2951885"/>
              <a:gd name="connsiteX10" fmla="*/ 6850966 w 7260934"/>
              <a:gd name="connsiteY10" fmla="*/ 1908018 h 2951885"/>
              <a:gd name="connsiteX11" fmla="*/ 7260934 w 7260934"/>
              <a:gd name="connsiteY11" fmla="*/ 2163210 h 2951885"/>
              <a:gd name="connsiteX0" fmla="*/ 0 w 7260934"/>
              <a:gd name="connsiteY0" fmla="*/ 2161237 h 2951885"/>
              <a:gd name="connsiteX1" fmla="*/ 902952 w 7260934"/>
              <a:gd name="connsiteY1" fmla="*/ 2663276 h 2951885"/>
              <a:gd name="connsiteX2" fmla="*/ 1760208 w 7260934"/>
              <a:gd name="connsiteY2" fmla="*/ 2877590 h 2951885"/>
              <a:gd name="connsiteX3" fmla="*/ 2188836 w 7260934"/>
              <a:gd name="connsiteY3" fmla="*/ 2163209 h 2951885"/>
              <a:gd name="connsiteX4" fmla="*/ 2688902 w 7260934"/>
              <a:gd name="connsiteY4" fmla="*/ 1591705 h 2951885"/>
              <a:gd name="connsiteX5" fmla="*/ 3117530 w 7260934"/>
              <a:gd name="connsiteY5" fmla="*/ 1305953 h 2951885"/>
              <a:gd name="connsiteX6" fmla="*/ 3617596 w 7260934"/>
              <a:gd name="connsiteY6" fmla="*/ 20069 h 2951885"/>
              <a:gd name="connsiteX7" fmla="*/ 4586068 w 7260934"/>
              <a:gd name="connsiteY7" fmla="*/ 248031 h 2951885"/>
              <a:gd name="connsiteX8" fmla="*/ 5403546 w 7260934"/>
              <a:gd name="connsiteY8" fmla="*/ 716218 h 2951885"/>
              <a:gd name="connsiteX9" fmla="*/ 6119446 w 7260934"/>
              <a:gd name="connsiteY9" fmla="*/ 1387514 h 2951885"/>
              <a:gd name="connsiteX10" fmla="*/ 6850966 w 7260934"/>
              <a:gd name="connsiteY10" fmla="*/ 1908018 h 2951885"/>
              <a:gd name="connsiteX11" fmla="*/ 7260934 w 7260934"/>
              <a:gd name="connsiteY11" fmla="*/ 2163210 h 2951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260934" h="2951885">
                <a:moveTo>
                  <a:pt x="0" y="2161237"/>
                </a:moveTo>
                <a:cubicBezTo>
                  <a:pt x="300984" y="2328583"/>
                  <a:pt x="609584" y="2543884"/>
                  <a:pt x="902952" y="2663276"/>
                </a:cubicBezTo>
                <a:cubicBezTo>
                  <a:pt x="1196320" y="2782668"/>
                  <a:pt x="1523838" y="2951885"/>
                  <a:pt x="1760208" y="2877590"/>
                </a:cubicBezTo>
                <a:cubicBezTo>
                  <a:pt x="1945432" y="2800218"/>
                  <a:pt x="2059882" y="2362501"/>
                  <a:pt x="2188836" y="2163209"/>
                </a:cubicBezTo>
                <a:cubicBezTo>
                  <a:pt x="2215513" y="2003695"/>
                  <a:pt x="2481263" y="1732156"/>
                  <a:pt x="2688902" y="1591705"/>
                </a:cubicBezTo>
                <a:cubicBezTo>
                  <a:pt x="2851491" y="1550523"/>
                  <a:pt x="2912756" y="1473506"/>
                  <a:pt x="3117530" y="1305953"/>
                </a:cubicBezTo>
                <a:cubicBezTo>
                  <a:pt x="3312795" y="1105048"/>
                  <a:pt x="3369800" y="140161"/>
                  <a:pt x="3617596" y="20069"/>
                </a:cubicBezTo>
                <a:cubicBezTo>
                  <a:pt x="3808240" y="0"/>
                  <a:pt x="4288410" y="132006"/>
                  <a:pt x="4586068" y="248031"/>
                </a:cubicBezTo>
                <a:cubicBezTo>
                  <a:pt x="4858043" y="379329"/>
                  <a:pt x="5174422" y="551587"/>
                  <a:pt x="5403546" y="716218"/>
                </a:cubicBezTo>
                <a:lnTo>
                  <a:pt x="6119446" y="1387514"/>
                </a:lnTo>
                <a:cubicBezTo>
                  <a:pt x="6360683" y="1586147"/>
                  <a:pt x="6660718" y="1778735"/>
                  <a:pt x="6850966" y="1908018"/>
                </a:cubicBezTo>
                <a:cubicBezTo>
                  <a:pt x="7041214" y="2037301"/>
                  <a:pt x="7008032" y="2054974"/>
                  <a:pt x="7260934" y="2163210"/>
                </a:cubicBezTo>
              </a:path>
            </a:pathLst>
          </a:cu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1071538" y="5357826"/>
            <a:ext cx="727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029128" y="5334466"/>
            <a:ext cx="727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Содержимое 2"/>
          <p:cNvSpPr txBox="1">
            <a:spLocks/>
          </p:cNvSpPr>
          <p:nvPr/>
        </p:nvSpPr>
        <p:spPr>
          <a:xfrm>
            <a:off x="857224" y="6215082"/>
            <a:ext cx="2214578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18 – 7 = 11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3" name="Содержимое 2"/>
          <p:cNvSpPr txBox="1">
            <a:spLocks/>
          </p:cNvSpPr>
          <p:nvPr/>
        </p:nvSpPr>
        <p:spPr>
          <a:xfrm>
            <a:off x="5500694" y="6215082"/>
            <a:ext cx="214314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Ответ:  11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73 -0.00069 L 0.00573 -0.42014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1064690" cy="868346"/>
          </a:xfrm>
          <a:ln w="38100">
            <a:solidFill>
              <a:srgbClr val="C00000"/>
            </a:solidFill>
          </a:ln>
        </p:spPr>
        <p:txBody>
          <a:bodyPr>
            <a:noAutofit/>
          </a:bodyPr>
          <a:lstStyle/>
          <a:p>
            <a:r>
              <a:rPr lang="ru-RU" sz="5400" b="1" dirty="0" smtClean="0">
                <a:effectLst/>
                <a:latin typeface="Times New Roman" pitchFamily="18" charset="0"/>
                <a:cs typeface="Times New Roman" pitchFamily="18" charset="0"/>
              </a:rPr>
              <a:t>23</a:t>
            </a:r>
            <a:r>
              <a:rPr lang="ru-RU" sz="5400" dirty="0" smtClean="0">
                <a:effectLst/>
              </a:rPr>
              <a:t>.</a:t>
            </a:r>
            <a:endParaRPr lang="ru-RU" sz="5400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214290"/>
            <a:ext cx="8143900" cy="228601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Билет в музей стоит 150 рублей. Стоимость билета для школьника составляет 40% от полной стоимости билета. Сколько рублей нужно заплатить за билеты на группу, состоящую из 28 школьников и 2 учителей?</a:t>
            </a:r>
          </a:p>
          <a:p>
            <a:pPr>
              <a:buNone/>
            </a:pPr>
            <a:endParaRPr lang="ru-RU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2928926" y="2928958"/>
            <a:ext cx="5357850" cy="571504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1) 150 ∙ 2 = 300 руб. (за учителей)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3500430" y="2428892"/>
            <a:ext cx="2571768" cy="57150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Решение.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0" name="Содержимое 2"/>
          <p:cNvSpPr txBox="1">
            <a:spLocks/>
          </p:cNvSpPr>
          <p:nvPr/>
        </p:nvSpPr>
        <p:spPr>
          <a:xfrm>
            <a:off x="2928926" y="3429024"/>
            <a:ext cx="4786346" cy="57150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2) 150  - 100%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1" name="Содержимое 2"/>
          <p:cNvSpPr txBox="1">
            <a:spLocks/>
          </p:cNvSpPr>
          <p:nvPr/>
        </p:nvSpPr>
        <p:spPr>
          <a:xfrm>
            <a:off x="3357554" y="3786214"/>
            <a:ext cx="1928826" cy="57150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х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-   40% 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2" name="Содержимое 2"/>
          <p:cNvSpPr txBox="1">
            <a:spLocks/>
          </p:cNvSpPr>
          <p:nvPr/>
        </p:nvSpPr>
        <p:spPr>
          <a:xfrm>
            <a:off x="3357554" y="4214818"/>
            <a:ext cx="2857520" cy="57150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х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= 150∙40:100 =      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3" name="Содержимое 2"/>
          <p:cNvSpPr txBox="1">
            <a:spLocks/>
          </p:cNvSpPr>
          <p:nvPr/>
        </p:nvSpPr>
        <p:spPr>
          <a:xfrm>
            <a:off x="6215074" y="4214818"/>
            <a:ext cx="2857520" cy="57150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60 руб.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5" name="Содержимое 2"/>
          <p:cNvSpPr txBox="1">
            <a:spLocks/>
          </p:cNvSpPr>
          <p:nvPr/>
        </p:nvSpPr>
        <p:spPr>
          <a:xfrm>
            <a:off x="2928926" y="4786322"/>
            <a:ext cx="6215074" cy="642942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3) 60 ∙28 = 1680руб. (за 28 учеников)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6" name="Содержимое 2"/>
          <p:cNvSpPr txBox="1">
            <a:spLocks/>
          </p:cNvSpPr>
          <p:nvPr/>
        </p:nvSpPr>
        <p:spPr>
          <a:xfrm>
            <a:off x="2928926" y="5429288"/>
            <a:ext cx="6215074" cy="500042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4) 1680</a:t>
            </a:r>
            <a:r>
              <a:rPr kumimoji="0" lang="ru-RU" sz="2800" b="1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+ 300 = 1980руб.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7" name="Содержимое 2"/>
          <p:cNvSpPr txBox="1">
            <a:spLocks/>
          </p:cNvSpPr>
          <p:nvPr/>
        </p:nvSpPr>
        <p:spPr>
          <a:xfrm>
            <a:off x="2928926" y="5857916"/>
            <a:ext cx="3714776" cy="500042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Ответ</a:t>
            </a:r>
            <a:r>
              <a:rPr kumimoji="0" lang="ru-RU" sz="2800" b="1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1980 рублей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28" name="Picture 4" descr="j0283551[1]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2523522"/>
            <a:ext cx="1714512" cy="1629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20" grpId="0"/>
      <p:bldP spid="21" grpId="0"/>
      <p:bldP spid="22" grpId="0"/>
      <p:bldP spid="23" grpId="0"/>
      <p:bldP spid="25" grpId="0"/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1064690" cy="868346"/>
          </a:xfrm>
          <a:ln w="38100">
            <a:solidFill>
              <a:srgbClr val="C00000"/>
            </a:solidFill>
          </a:ln>
        </p:spPr>
        <p:txBody>
          <a:bodyPr>
            <a:noAutofit/>
          </a:bodyPr>
          <a:lstStyle/>
          <a:p>
            <a:r>
              <a:rPr lang="ru-RU" sz="5400" b="1" dirty="0" smtClean="0">
                <a:effectLst/>
                <a:latin typeface="Times New Roman" pitchFamily="18" charset="0"/>
                <a:cs typeface="Times New Roman" pitchFamily="18" charset="0"/>
              </a:rPr>
              <a:t>24</a:t>
            </a:r>
            <a:endParaRPr lang="ru-RU" sz="5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357166"/>
            <a:ext cx="7498080" cy="1357322"/>
          </a:xfrm>
        </p:spPr>
        <p:txBody>
          <a:bodyPr/>
          <a:lstStyle/>
          <a:p>
            <a:r>
              <a:rPr lang="ru-RU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Сколько всего осей симметрии имеет фигура, изображённая на рисунке?</a:t>
            </a:r>
          </a:p>
          <a:p>
            <a:pPr>
              <a:buNone/>
            </a:pPr>
            <a:endParaRPr lang="ru-RU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одержимое 2"/>
          <p:cNvSpPr txBox="1">
            <a:spLocks/>
          </p:cNvSpPr>
          <p:nvPr/>
        </p:nvSpPr>
        <p:spPr>
          <a:xfrm>
            <a:off x="1714480" y="5857892"/>
            <a:ext cx="2928958" cy="785818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Ответ: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>
            <a:lum bright="10000" contrast="40000"/>
          </a:blip>
          <a:srcRect/>
          <a:stretch>
            <a:fillRect/>
          </a:stretch>
        </p:blipFill>
        <p:spPr bwMode="auto">
          <a:xfrm>
            <a:off x="2500298" y="1785925"/>
            <a:ext cx="4680000" cy="3993038"/>
          </a:xfrm>
          <a:prstGeom prst="rect">
            <a:avLst/>
          </a:prstGeom>
          <a:noFill/>
        </p:spPr>
      </p:pic>
      <p:sp>
        <p:nvSpPr>
          <p:cNvPr id="21" name="Шестиугольник 20"/>
          <p:cNvSpPr/>
          <p:nvPr/>
        </p:nvSpPr>
        <p:spPr>
          <a:xfrm>
            <a:off x="4515076" y="3529466"/>
            <a:ext cx="601790" cy="500066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1928794" y="3772808"/>
            <a:ext cx="59400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2406523" y="2107397"/>
            <a:ext cx="4929222" cy="314327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3420000">
            <a:off x="1827196" y="3714752"/>
            <a:ext cx="59400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1873374" y="3809136"/>
            <a:ext cx="5940000" cy="0"/>
          </a:xfrm>
          <a:prstGeom prst="line">
            <a:avLst/>
          </a:prstGeom>
          <a:ln w="508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9000000">
            <a:off x="1759390" y="3829944"/>
            <a:ext cx="5940000" cy="0"/>
          </a:xfrm>
          <a:prstGeom prst="line">
            <a:avLst/>
          </a:prstGeom>
          <a:ln w="508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1800000">
            <a:off x="1816641" y="3768728"/>
            <a:ext cx="5940000" cy="0"/>
          </a:xfrm>
          <a:prstGeom prst="line">
            <a:avLst/>
          </a:prstGeom>
          <a:ln w="508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Содержимое 2"/>
          <p:cNvSpPr txBox="1">
            <a:spLocks/>
          </p:cNvSpPr>
          <p:nvPr/>
        </p:nvSpPr>
        <p:spPr>
          <a:xfrm>
            <a:off x="2928926" y="6143644"/>
            <a:ext cx="785818" cy="500066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6.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785786" cy="571504"/>
          </a:xfrm>
          <a:ln w="38100">
            <a:solidFill>
              <a:srgbClr val="C00000"/>
            </a:solidFill>
          </a:ln>
        </p:spPr>
        <p:txBody>
          <a:bodyPr>
            <a:noAutofit/>
          </a:bodyPr>
          <a:lstStyle/>
          <a:p>
            <a:r>
              <a:rPr lang="ru-RU" sz="4000" b="1" dirty="0" smtClean="0">
                <a:effectLst/>
                <a:latin typeface="Times New Roman" pitchFamily="18" charset="0"/>
                <a:cs typeface="Times New Roman" pitchFamily="18" charset="0"/>
              </a:rPr>
              <a:t>25</a:t>
            </a:r>
            <a:endParaRPr lang="ru-RU" sz="4000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2428892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Чтобы проектор </a:t>
            </a: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полностью освещал экран </a:t>
            </a: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высотой 120 см, его необходимо расположить на расстоянии, не меньшем, чем 300 см от экрана </a:t>
            </a: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А.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 каком наименьшем расстоянии (в сантиметрах) от экрана </a:t>
            </a: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высотой 180 см нужно расположить проектор, чтобы он полностью освещал этот экран?</a:t>
            </a: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1285852" y="5271874"/>
            <a:ext cx="1214446" cy="42862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300 см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500034" y="3843114"/>
            <a:ext cx="571536" cy="57150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642910" y="4414618"/>
            <a:ext cx="285752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171136" y="3339016"/>
            <a:ext cx="71438" cy="237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2857488" y="2771544"/>
            <a:ext cx="571536" cy="57150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1" name="Равнобедренный треугольник 20"/>
          <p:cNvSpPr/>
          <p:nvPr/>
        </p:nvSpPr>
        <p:spPr>
          <a:xfrm rot="16200000">
            <a:off x="853207" y="3434150"/>
            <a:ext cx="2357454" cy="2204278"/>
          </a:xfrm>
          <a:prstGeom prst="triangl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928662" y="5700502"/>
            <a:ext cx="2304000" cy="0"/>
          </a:xfrm>
          <a:prstGeom prst="line">
            <a:avLst/>
          </a:prstGeom>
          <a:ln w="508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4429124" y="2643182"/>
            <a:ext cx="71438" cy="3636000"/>
          </a:xfrm>
          <a:prstGeom prst="rect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одержимое 2"/>
          <p:cNvSpPr txBox="1">
            <a:spLocks/>
          </p:cNvSpPr>
          <p:nvPr/>
        </p:nvSpPr>
        <p:spPr>
          <a:xfrm>
            <a:off x="4286248" y="2071678"/>
            <a:ext cx="571536" cy="57150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ru-RU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971072" y="6044310"/>
            <a:ext cx="3384000" cy="0"/>
          </a:xfrm>
          <a:prstGeom prst="line">
            <a:avLst/>
          </a:prstGeom>
          <a:ln w="508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Содержимое 2"/>
          <p:cNvSpPr txBox="1">
            <a:spLocks/>
          </p:cNvSpPr>
          <p:nvPr/>
        </p:nvSpPr>
        <p:spPr>
          <a:xfrm>
            <a:off x="2143108" y="6072206"/>
            <a:ext cx="1214446" cy="42862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?см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7" name="Равнобедренный треугольник 26"/>
          <p:cNvSpPr/>
          <p:nvPr/>
        </p:nvSpPr>
        <p:spPr>
          <a:xfrm rot="16200000">
            <a:off x="785785" y="2714620"/>
            <a:ext cx="3714776" cy="3571900"/>
          </a:xfrm>
          <a:prstGeom prst="triangle">
            <a:avLst/>
          </a:prstGeom>
          <a:solidFill>
            <a:srgbClr val="CC0099">
              <a:alpha val="34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2143108" y="4214818"/>
            <a:ext cx="1214446" cy="42862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120 см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9" name="Содержимое 2"/>
          <p:cNvSpPr txBox="1">
            <a:spLocks/>
          </p:cNvSpPr>
          <p:nvPr/>
        </p:nvSpPr>
        <p:spPr>
          <a:xfrm>
            <a:off x="4429124" y="4143380"/>
            <a:ext cx="1214446" cy="42862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180 см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5643570" y="2571744"/>
            <a:ext cx="3214710" cy="642942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300: </a:t>
            </a: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х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= 120 : 180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1" name="Содержимое 2"/>
          <p:cNvSpPr txBox="1">
            <a:spLocks/>
          </p:cNvSpPr>
          <p:nvPr/>
        </p:nvSpPr>
        <p:spPr>
          <a:xfrm>
            <a:off x="5643570" y="3214686"/>
            <a:ext cx="3214710" cy="642942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120 </a:t>
            </a: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х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= 300 ∙ 180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2" name="Содержимое 2"/>
          <p:cNvSpPr txBox="1">
            <a:spLocks/>
          </p:cNvSpPr>
          <p:nvPr/>
        </p:nvSpPr>
        <p:spPr>
          <a:xfrm>
            <a:off x="5643570" y="3786190"/>
            <a:ext cx="3214710" cy="642942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х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= 300 ∙ 180: 120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3" name="Содержимое 2"/>
          <p:cNvSpPr txBox="1">
            <a:spLocks/>
          </p:cNvSpPr>
          <p:nvPr/>
        </p:nvSpPr>
        <p:spPr>
          <a:xfrm>
            <a:off x="5715008" y="4429132"/>
            <a:ext cx="3214710" cy="642942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х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= 450 см.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4" name="Содержимое 2"/>
          <p:cNvSpPr txBox="1">
            <a:spLocks/>
          </p:cNvSpPr>
          <p:nvPr/>
        </p:nvSpPr>
        <p:spPr>
          <a:xfrm>
            <a:off x="5429256" y="5143512"/>
            <a:ext cx="2928958" cy="785818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Ответ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450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4" grpId="0" animBg="1"/>
      <p:bldP spid="15" grpId="0" animBg="1"/>
      <p:bldP spid="16" grpId="0"/>
      <p:bldP spid="21" grpId="0" animBg="1"/>
      <p:bldP spid="23" grpId="0" animBg="1"/>
      <p:bldP spid="24" grpId="0"/>
      <p:bldP spid="26" grpId="0"/>
      <p:bldP spid="27" grpId="0" animBg="1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1064690" cy="868346"/>
          </a:xfrm>
          <a:ln w="38100">
            <a:solidFill>
              <a:srgbClr val="C00000"/>
            </a:solidFill>
          </a:ln>
        </p:spPr>
        <p:txBody>
          <a:bodyPr>
            <a:noAutofit/>
          </a:bodyPr>
          <a:lstStyle/>
          <a:p>
            <a:r>
              <a:rPr lang="ru-RU" sz="5400" b="1" dirty="0" smtClean="0">
                <a:effectLst/>
                <a:latin typeface="Times New Roman" pitchFamily="18" charset="0"/>
                <a:cs typeface="Times New Roman" pitchFamily="18" charset="0"/>
              </a:rPr>
              <a:t>26</a:t>
            </a:r>
            <a:r>
              <a:rPr lang="ru-RU" sz="5400" dirty="0" smtClean="0">
                <a:effectLst/>
              </a:rPr>
              <a:t>.</a:t>
            </a:r>
            <a:endParaRPr lang="ru-RU" sz="5400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214290"/>
            <a:ext cx="8143900" cy="228601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Завуч школы подвёл итоги контрольной работы по алгебре в девятых классах. Результаты представлены на круговой диаграмме. Сколько примерно учащихся получили положительную отметку «3», «4» или «5», если всего в школе 150 девятиклассников?</a:t>
            </a: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Диаграмма 13"/>
          <p:cNvGraphicFramePr/>
          <p:nvPr/>
        </p:nvGraphicFramePr>
        <p:xfrm>
          <a:off x="0" y="2428868"/>
          <a:ext cx="6000792" cy="4175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Содержимое 2"/>
          <p:cNvSpPr txBox="1">
            <a:spLocks/>
          </p:cNvSpPr>
          <p:nvPr/>
        </p:nvSpPr>
        <p:spPr>
          <a:xfrm>
            <a:off x="1785918" y="5429264"/>
            <a:ext cx="1214446" cy="57150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«3»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714348" y="4143380"/>
            <a:ext cx="1214446" cy="57150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«4»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" name="Содержимое 2"/>
          <p:cNvSpPr txBox="1">
            <a:spLocks/>
          </p:cNvSpPr>
          <p:nvPr/>
        </p:nvSpPr>
        <p:spPr>
          <a:xfrm>
            <a:off x="1357290" y="3143248"/>
            <a:ext cx="1214446" cy="57150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«5»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8" name="Содержимое 2"/>
          <p:cNvSpPr txBox="1">
            <a:spLocks/>
          </p:cNvSpPr>
          <p:nvPr/>
        </p:nvSpPr>
        <p:spPr>
          <a:xfrm>
            <a:off x="2714612" y="4000504"/>
            <a:ext cx="1214446" cy="57150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«2»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9" name="Содержимое 2"/>
          <p:cNvSpPr txBox="1">
            <a:spLocks/>
          </p:cNvSpPr>
          <p:nvPr/>
        </p:nvSpPr>
        <p:spPr>
          <a:xfrm>
            <a:off x="5572132" y="2471738"/>
            <a:ext cx="3214710" cy="642942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1)  более 110 </a:t>
            </a: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уч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4" name="Содержимое 2"/>
          <p:cNvSpPr txBox="1">
            <a:spLocks/>
          </p:cNvSpPr>
          <p:nvPr/>
        </p:nvSpPr>
        <p:spPr>
          <a:xfrm>
            <a:off x="5572132" y="3043242"/>
            <a:ext cx="3214710" cy="642942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2)  около 100 </a:t>
            </a: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уч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9" name="Содержимое 2"/>
          <p:cNvSpPr txBox="1">
            <a:spLocks/>
          </p:cNvSpPr>
          <p:nvPr/>
        </p:nvSpPr>
        <p:spPr>
          <a:xfrm>
            <a:off x="5572132" y="3686184"/>
            <a:ext cx="3214710" cy="642942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3)  около 90 </a:t>
            </a: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уч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>
          <a:xfrm>
            <a:off x="5572132" y="4329126"/>
            <a:ext cx="3214710" cy="642942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4)  менее 80 </a:t>
            </a: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уч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5400000">
            <a:off x="66083" y="4709537"/>
            <a:ext cx="4296926" cy="0"/>
          </a:xfrm>
          <a:prstGeom prst="line">
            <a:avLst/>
          </a:prstGeom>
          <a:ln w="508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428596" y="4714884"/>
            <a:ext cx="3786214" cy="71438"/>
          </a:xfrm>
          <a:prstGeom prst="line">
            <a:avLst/>
          </a:prstGeom>
          <a:ln w="508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98" y="5043506"/>
            <a:ext cx="257175" cy="1028700"/>
          </a:xfrm>
          <a:prstGeom prst="rect">
            <a:avLst/>
          </a:prstGeom>
          <a:noFill/>
        </p:spPr>
      </p:pic>
      <p:sp>
        <p:nvSpPr>
          <p:cNvPr id="31" name="Содержимое 2"/>
          <p:cNvSpPr txBox="1">
            <a:spLocks/>
          </p:cNvSpPr>
          <p:nvPr/>
        </p:nvSpPr>
        <p:spPr>
          <a:xfrm>
            <a:off x="6215074" y="5257820"/>
            <a:ext cx="2143140" cy="642942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∙ 150= 112,5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5572132" y="2471738"/>
            <a:ext cx="571504" cy="57150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1064690" cy="868346"/>
          </a:xfrm>
          <a:ln w="38100">
            <a:solidFill>
              <a:srgbClr val="C00000"/>
            </a:solidFill>
          </a:ln>
        </p:spPr>
        <p:txBody>
          <a:bodyPr>
            <a:noAutofit/>
          </a:bodyPr>
          <a:lstStyle/>
          <a:p>
            <a:r>
              <a:rPr lang="ru-RU" sz="5400" b="1" dirty="0" smtClean="0">
                <a:effectLst/>
                <a:latin typeface="Times New Roman" pitchFamily="18" charset="0"/>
                <a:cs typeface="Times New Roman" pitchFamily="18" charset="0"/>
              </a:rPr>
              <a:t>27</a:t>
            </a:r>
            <a:r>
              <a:rPr lang="ru-RU" sz="5400" dirty="0" smtClean="0">
                <a:effectLst/>
              </a:rPr>
              <a:t>.</a:t>
            </a:r>
            <a:endParaRPr lang="ru-RU" sz="5400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214290"/>
            <a:ext cx="8143900" cy="1928826"/>
          </a:xfrm>
        </p:spPr>
        <p:txBody>
          <a:bodyPr>
            <a:noAutofit/>
          </a:bodyPr>
          <a:lstStyle/>
          <a:p>
            <a:pPr lvl="0"/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На 1000 электрических лампочек в среднем приходится 4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бракованных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 Какова вероятность, что взятая наугад лампочка окажется исправна? 	</a:t>
            </a:r>
          </a:p>
          <a:p>
            <a:pPr>
              <a:buNone/>
            </a:pPr>
            <a:endParaRPr lang="ru-RU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2928926" y="3829084"/>
            <a:ext cx="5357850" cy="57150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1)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1000 - 4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=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996 исправных л.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3500430" y="3114680"/>
            <a:ext cx="2571768" cy="57150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Решение.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2" name="Содержимое 2"/>
          <p:cNvSpPr txBox="1">
            <a:spLocks/>
          </p:cNvSpPr>
          <p:nvPr/>
        </p:nvSpPr>
        <p:spPr>
          <a:xfrm>
            <a:off x="2928926" y="4829192"/>
            <a:ext cx="785818" cy="57150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2)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3" name="Содержимое 2"/>
          <p:cNvSpPr txBox="1">
            <a:spLocks/>
          </p:cNvSpPr>
          <p:nvPr/>
        </p:nvSpPr>
        <p:spPr>
          <a:xfrm>
            <a:off x="5072066" y="4900630"/>
            <a:ext cx="2857520" cy="57150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= 0,996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28" name="Picture 4" descr="j0283551[1]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3423648"/>
            <a:ext cx="1714512" cy="1629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4472002"/>
            <a:ext cx="1009650" cy="1028700"/>
          </a:xfrm>
          <a:prstGeom prst="rect">
            <a:avLst/>
          </a:prstGeom>
          <a:noFill/>
        </p:spPr>
      </p:pic>
      <p:sp>
        <p:nvSpPr>
          <p:cNvPr id="16" name="Содержимое 2"/>
          <p:cNvSpPr txBox="1">
            <a:spLocks/>
          </p:cNvSpPr>
          <p:nvPr/>
        </p:nvSpPr>
        <p:spPr>
          <a:xfrm>
            <a:off x="3286116" y="5786454"/>
            <a:ext cx="2928958" cy="785818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Ответ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0,996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22" grpId="0"/>
      <p:bldP spid="23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1064690" cy="868346"/>
          </a:xfrm>
          <a:ln w="38100">
            <a:solidFill>
              <a:srgbClr val="C00000"/>
            </a:solidFill>
          </a:ln>
        </p:spPr>
        <p:txBody>
          <a:bodyPr>
            <a:noAutofit/>
          </a:bodyPr>
          <a:lstStyle/>
          <a:p>
            <a:r>
              <a:rPr lang="ru-RU" sz="5400" b="1" dirty="0" smtClean="0">
                <a:effectLst/>
                <a:latin typeface="Times New Roman" pitchFamily="18" charset="0"/>
                <a:cs typeface="Times New Roman" pitchFamily="18" charset="0"/>
              </a:rPr>
              <a:t>28</a:t>
            </a:r>
            <a:r>
              <a:rPr lang="ru-RU" sz="5400" dirty="0" smtClean="0">
                <a:effectLst/>
              </a:rPr>
              <a:t>.</a:t>
            </a:r>
            <a:endParaRPr lang="ru-RU" sz="5400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214290"/>
            <a:ext cx="8143900" cy="2500330"/>
          </a:xfrm>
        </p:spPr>
        <p:txBody>
          <a:bodyPr>
            <a:noAutofit/>
          </a:bodyPr>
          <a:lstStyle/>
          <a:p>
            <a:pPr lvl="0"/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Зная длину окружности колеса автомобиля — </a:t>
            </a:r>
            <a:r>
              <a:rPr lang="en-US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можно подсчитать пройденное им расстояние по формуле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US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= l</a:t>
            </a: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∙ </a:t>
            </a:r>
            <a:r>
              <a:rPr lang="ru-RU" sz="24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где </a:t>
            </a:r>
            <a:r>
              <a:rPr lang="ru-RU" sz="24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количество 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оборотов 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колеса. Какое расстояние проехал автомобиль, если длина 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окружности 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его к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олеса 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1,5 м, а количество оборотов колеса равно 3000? Ответ выразите в километрах.</a:t>
            </a:r>
          </a:p>
          <a:p>
            <a:pPr>
              <a:buNone/>
            </a:pP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2928926" y="3829084"/>
            <a:ext cx="3214710" cy="57150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1) 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= 1,5∙3000=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3500430" y="3114680"/>
            <a:ext cx="2571768" cy="57150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Решение.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2" name="Содержимое 2"/>
          <p:cNvSpPr txBox="1">
            <a:spLocks/>
          </p:cNvSpPr>
          <p:nvPr/>
        </p:nvSpPr>
        <p:spPr>
          <a:xfrm>
            <a:off x="5643570" y="3786190"/>
            <a:ext cx="1714512" cy="57150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4500м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28" name="Picture 4" descr="j0283551[1]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3423648"/>
            <a:ext cx="1714512" cy="1629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3428992" y="5357826"/>
            <a:ext cx="2928958" cy="785818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Ответ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4,5км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3" name="Содержимое 2"/>
          <p:cNvSpPr txBox="1">
            <a:spLocks/>
          </p:cNvSpPr>
          <p:nvPr/>
        </p:nvSpPr>
        <p:spPr>
          <a:xfrm>
            <a:off x="6858016" y="3786190"/>
            <a:ext cx="1714512" cy="57150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= 4,5км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22" grpId="0"/>
      <p:bldP spid="11" grpId="0"/>
      <p:bldP spid="1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149</TotalTime>
  <Words>551</Words>
  <Application>Microsoft Office PowerPoint</Application>
  <PresentationFormat>Экран (4:3)</PresentationFormat>
  <Paragraphs>104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Солнцестояние</vt:lpstr>
      <vt:lpstr> </vt:lpstr>
      <vt:lpstr>21.</vt:lpstr>
      <vt:lpstr>22.</vt:lpstr>
      <vt:lpstr>23.</vt:lpstr>
      <vt:lpstr>24</vt:lpstr>
      <vt:lpstr>25</vt:lpstr>
      <vt:lpstr>26.</vt:lpstr>
      <vt:lpstr>27.</vt:lpstr>
      <vt:lpstr>28.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FADM</dc:creator>
  <cp:lastModifiedBy>FADM</cp:lastModifiedBy>
  <cp:revision>18</cp:revision>
  <dcterms:created xsi:type="dcterms:W3CDTF">2012-11-09T15:42:48Z</dcterms:created>
  <dcterms:modified xsi:type="dcterms:W3CDTF">2012-11-09T18:18:55Z</dcterms:modified>
</cp:coreProperties>
</file>